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9" r:id="rId3"/>
    <p:sldId id="260" r:id="rId4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3162" y="-3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6858000" cy="9144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68866" y="7490365"/>
            <a:ext cx="5537201" cy="7162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42464" y="1355987"/>
            <a:ext cx="5384800" cy="644219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42950" y="1346201"/>
            <a:ext cx="5384800" cy="6442191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577141" y="936092"/>
            <a:ext cx="425873" cy="757107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5726221" y="1164981"/>
            <a:ext cx="755904" cy="4251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1" y="2393247"/>
            <a:ext cx="4292601" cy="2437453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1" y="4982163"/>
            <a:ext cx="4284134" cy="203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78007" y="7143457"/>
            <a:ext cx="910366" cy="486833"/>
          </a:xfrm>
        </p:spPr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80533" y="7143457"/>
            <a:ext cx="3776134" cy="486833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0448" y="7143457"/>
            <a:ext cx="415517" cy="486833"/>
          </a:xfrm>
        </p:spPr>
        <p:txBody>
          <a:bodyPr/>
          <a:lstStyle>
            <a:lvl1pPr algn="ctr">
              <a:defRPr/>
            </a:lvl1pPr>
          </a:lstStyle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1" y="1234254"/>
            <a:ext cx="1073150" cy="635188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3666" y="1475083"/>
            <a:ext cx="3884084" cy="58702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4" y="2985907"/>
            <a:ext cx="4690533" cy="1816100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2201" y="4967113"/>
            <a:ext cx="4673600" cy="17460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73836" y="2828543"/>
            <a:ext cx="2400300" cy="480364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97580" y="2825751"/>
            <a:ext cx="2400300" cy="480694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8402" y="2829749"/>
            <a:ext cx="2204641" cy="109361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83002" y="2829748"/>
            <a:ext cx="2208276" cy="109728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73836" y="3925824"/>
            <a:ext cx="2420874" cy="370636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483863" y="3926417"/>
            <a:ext cx="2420874" cy="370636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6858000" cy="9144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474133" y="8077384"/>
            <a:ext cx="5791201" cy="7162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3351654" y="806884"/>
            <a:ext cx="2841706" cy="762972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3353562" y="804672"/>
            <a:ext cx="2841706" cy="762972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561903" y="769157"/>
            <a:ext cx="2841706" cy="762972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562356" y="768096"/>
            <a:ext cx="2841706" cy="762972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778330" y="391937"/>
            <a:ext cx="425873" cy="757107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544381" y="609571"/>
            <a:ext cx="755904" cy="4251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831732" y="2693390"/>
            <a:ext cx="2298620" cy="2004049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3640718" y="1534658"/>
            <a:ext cx="2265594" cy="616731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861094" y="4831664"/>
            <a:ext cx="2286668" cy="2800533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4756274" y="7847564"/>
            <a:ext cx="910366" cy="486833"/>
          </a:xfrm>
        </p:spPr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685916" y="7772349"/>
            <a:ext cx="2641955" cy="486833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5667985" y="7862616"/>
            <a:ext cx="415517" cy="486833"/>
          </a:xfrm>
        </p:spPr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6858000" cy="9144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474133" y="8077384"/>
            <a:ext cx="5791201" cy="7162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561903" y="769157"/>
            <a:ext cx="2841706" cy="762972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558794" y="767692"/>
            <a:ext cx="2841706" cy="762972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3351654" y="806884"/>
            <a:ext cx="2841706" cy="762972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3348576" y="805227"/>
            <a:ext cx="2841706" cy="762972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778330" y="391937"/>
            <a:ext cx="425873" cy="757107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544381" y="609571"/>
            <a:ext cx="755904" cy="4251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829818" y="2694432"/>
            <a:ext cx="2297430" cy="199948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3673962" y="1609696"/>
            <a:ext cx="2185397" cy="6052549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864108" y="4828032"/>
            <a:ext cx="2283714" cy="280416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4759452" y="7851650"/>
            <a:ext cx="910366" cy="486833"/>
          </a:xfrm>
        </p:spPr>
        <p:txBody>
          <a:bodyPr/>
          <a:lstStyle/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685927" y="7774717"/>
            <a:ext cx="2489282" cy="486833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5671567" y="7866702"/>
            <a:ext cx="415517" cy="486833"/>
          </a:xfrm>
        </p:spPr>
        <p:txBody>
          <a:bodyPr/>
          <a:lstStyle/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6858000" cy="9144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471488" y="8092440"/>
            <a:ext cx="5940743" cy="7162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8640" y="767080"/>
            <a:ext cx="5772150" cy="7620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8640" y="768096"/>
            <a:ext cx="5772150" cy="7620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407806" y="364121"/>
            <a:ext cx="425873" cy="757107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5920955" y="562905"/>
            <a:ext cx="755904" cy="425196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1267" y="1090110"/>
            <a:ext cx="5223934" cy="1603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825676"/>
            <a:ext cx="4647304" cy="48050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40941" y="7745537"/>
            <a:ext cx="910366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330847D-DCB8-4005-8829-935D93C388A1}" type="datetimeFigureOut">
              <a:rPr lang="ko-KR" altLang="en-US" smtClean="0"/>
              <a:t>2016-06-15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7745537"/>
            <a:ext cx="415514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52652" y="7745537"/>
            <a:ext cx="41551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FC9B893-57FB-407D-AB4A-1CB92F1FAC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670885" y="5508104"/>
            <a:ext cx="5544616" cy="2880320"/>
          </a:xfrm>
          <a:prstGeom prst="rect">
            <a:avLst/>
          </a:prstGeom>
          <a:blipFill dpi="0" rotWithShape="1">
            <a:blip r:embed="rId2">
              <a:alphaModFix amt="12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>주니어</a:t>
            </a:r>
            <a:r>
              <a:rPr lang="en-US" altLang="ko-KR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>3</a:t>
            </a:r>
            <a:r>
              <a:rPr lang="ko-KR" altLang="en-US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>급 심사 종목</a:t>
            </a:r>
            <a:r>
              <a:rPr lang="en-US" altLang="ko-KR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/>
            </a:r>
            <a:br>
              <a:rPr lang="en-US" altLang="ko-KR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</a:br>
            <a:endParaRPr lang="ko-KR" altLang="en-US" sz="3600" dirty="0">
              <a:latin typeface="a가시고기B" panose="02020600000000000000" pitchFamily="18" charset="-127"/>
              <a:ea typeface="a가시고기B" panose="02020600000000000000" pitchFamily="18" charset="-127"/>
            </a:endParaRP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097280" y="2555776"/>
            <a:ext cx="4647304" cy="5616624"/>
          </a:xfrm>
        </p:spPr>
        <p:txBody>
          <a:bodyPr vert="horz" anchor="t">
            <a:normAutofit/>
          </a:bodyPr>
          <a:lstStyle/>
          <a:p>
            <a:pPr marL="0" indent="0" fontAlgn="base">
              <a:buNone/>
            </a:pPr>
            <a:endParaRPr lang="ko-KR" altLang="en-US" sz="2000" dirty="0"/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가위바위보뛰기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2.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앞흔들어뛰기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3.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엇걸어풀어뛰기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10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4.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양발뒤로뛰기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30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5.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되돌려뛰기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6. </a:t>
            </a:r>
            <a:r>
              <a:rPr lang="ko-KR" altLang="en-US" sz="20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옆떨쳐앞으로뛰기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&lt;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스윙오픈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&gt; 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7. </a:t>
            </a:r>
            <a:r>
              <a:rPr lang="ko-KR" altLang="en-US" sz="20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옆떨쳐엇걸어뛰기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&lt;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스윙크로스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&gt; 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8. 2</a:t>
            </a:r>
            <a:r>
              <a:rPr lang="ko-KR" altLang="en-US" sz="20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중뛰기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&lt;</a:t>
            </a:r>
            <a:r>
              <a:rPr lang="ko-KR" altLang="en-US" sz="20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쌩쌩이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&gt; 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30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9.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솔개뛰기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2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10.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송골매뛰기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2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11. 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공인급수줄넘기 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9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급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~7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급 선택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12. </a:t>
            </a:r>
            <a:r>
              <a:rPr lang="ko-KR" altLang="en-US" sz="20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발바꿔뛰기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30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초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50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개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601272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670885" y="5508104"/>
            <a:ext cx="5544616" cy="2880320"/>
          </a:xfrm>
          <a:prstGeom prst="rect">
            <a:avLst/>
          </a:prstGeom>
          <a:blipFill dpi="0" rotWithShape="1">
            <a:blip r:embed="rId2">
              <a:alphaModFix amt="12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>주니어</a:t>
            </a:r>
            <a:r>
              <a:rPr lang="en-US" altLang="ko-KR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>2</a:t>
            </a:r>
            <a:r>
              <a:rPr lang="ko-KR" altLang="en-US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>급 심사 종목</a:t>
            </a:r>
            <a:r>
              <a:rPr lang="en-US" altLang="ko-KR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/>
            </a:r>
            <a:br>
              <a:rPr lang="en-US" altLang="ko-KR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</a:br>
            <a:endParaRPr lang="ko-KR" altLang="en-US" sz="3600" dirty="0">
              <a:latin typeface="a가시고기B" panose="02020600000000000000" pitchFamily="18" charset="-127"/>
              <a:ea typeface="a가시고기B" panose="02020600000000000000" pitchFamily="18" charset="-127"/>
            </a:endParaRP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48680" y="2195736"/>
            <a:ext cx="5760640" cy="5976664"/>
          </a:xfrm>
        </p:spPr>
        <p:txBody>
          <a:bodyPr vert="horz" anchor="ctr">
            <a:noAutofit/>
          </a:bodyPr>
          <a:lstStyle/>
          <a:p>
            <a:pPr marL="0" indent="0" fontAlgn="base">
              <a:buNone/>
            </a:pP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1. </a:t>
            </a:r>
            <a:r>
              <a:rPr lang="ko-KR" altLang="en-US" sz="1600" b="1" dirty="0" err="1">
                <a:latin typeface="a공간B" panose="02020600000000000000" pitchFamily="18" charset="-127"/>
                <a:ea typeface="a공간B" panose="02020600000000000000" pitchFamily="18" charset="-127"/>
              </a:rPr>
              <a:t>양발모아뛰기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&lt;1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도약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, 2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도약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1600" b="1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&gt;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1600" b="1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1600" b="1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2. </a:t>
            </a:r>
            <a:r>
              <a:rPr lang="ko-KR" altLang="en-US" sz="1600" b="1" dirty="0" err="1">
                <a:latin typeface="a공간B" panose="02020600000000000000" pitchFamily="18" charset="-127"/>
                <a:ea typeface="a공간B" panose="02020600000000000000" pitchFamily="18" charset="-127"/>
              </a:rPr>
              <a:t>좌우벌려모아뛰기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&lt;1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도약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,2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도약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1600" b="1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&gt;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1600" b="1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1600" b="1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3. </a:t>
            </a:r>
            <a:r>
              <a:rPr lang="ko-KR" altLang="en-US" sz="1600" b="1" dirty="0" err="1">
                <a:latin typeface="a공간B" panose="02020600000000000000" pitchFamily="18" charset="-127"/>
                <a:ea typeface="a공간B" panose="02020600000000000000" pitchFamily="18" charset="-127"/>
              </a:rPr>
              <a:t>앞흔들어뛰기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&lt;1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도약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, 2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도약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4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1600" b="1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&gt;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1600" b="1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1600" b="1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1600" b="1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4.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뒤되돌려뛰기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5. E.B 4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박자뛰기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6. 1.5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중 </a:t>
            </a:r>
            <a:r>
              <a:rPr lang="ko-KR" altLang="en-US" sz="20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옆떨쳐뛰기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&lt;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스윙오픈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&gt; 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2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7. 2</a:t>
            </a:r>
            <a:r>
              <a:rPr lang="ko-KR" altLang="en-US" sz="20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중뛰기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&lt;</a:t>
            </a:r>
            <a:r>
              <a:rPr lang="ko-KR" altLang="en-US" sz="20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쌩쌩이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&gt; 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50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8.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솔개뛰기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5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9. 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송골매뛰기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5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10. 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뒤로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2</a:t>
            </a:r>
            <a:r>
              <a:rPr lang="ko-KR" altLang="en-US" sz="20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중뛰기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10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11. 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공인급수줄넘기 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6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급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~4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급 선택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12. </a:t>
            </a:r>
            <a:r>
              <a:rPr lang="ko-KR" altLang="en-US" sz="20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이중뛰기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30</a:t>
            </a:r>
            <a:r>
              <a:rPr lang="ko-KR" altLang="en-US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초 </a:t>
            </a:r>
            <a:r>
              <a:rPr lang="en-US" altLang="ko-KR" sz="20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50</a:t>
            </a:r>
            <a:r>
              <a:rPr lang="ko-KR" altLang="en-US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개</a:t>
            </a:r>
            <a:r>
              <a:rPr lang="en-US" altLang="ko-KR" sz="20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endParaRPr lang="ko-KR" altLang="en-US" sz="2000" dirty="0">
              <a:latin typeface="a공간B" panose="02020600000000000000" pitchFamily="18" charset="-127"/>
              <a:ea typeface="a공간B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01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670885" y="5508104"/>
            <a:ext cx="5544616" cy="2880320"/>
          </a:xfrm>
          <a:prstGeom prst="rect">
            <a:avLst/>
          </a:prstGeom>
          <a:blipFill dpi="0" rotWithShape="1">
            <a:blip r:embed="rId2">
              <a:alphaModFix amt="12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>주니어</a:t>
            </a:r>
            <a:r>
              <a:rPr lang="en-US" altLang="ko-KR" b="1" dirty="0">
                <a:latin typeface="a가시고기B" panose="02020600000000000000" pitchFamily="18" charset="-127"/>
                <a:ea typeface="a가시고기B" panose="02020600000000000000" pitchFamily="18" charset="-127"/>
              </a:rPr>
              <a:t>1</a:t>
            </a:r>
            <a:r>
              <a:rPr lang="ko-KR" altLang="en-US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>급 심사 종목</a:t>
            </a:r>
            <a:r>
              <a:rPr lang="en-US" altLang="ko-KR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  <a:t/>
            </a:r>
            <a:br>
              <a:rPr lang="en-US" altLang="ko-KR" b="1" dirty="0" smtClean="0">
                <a:latin typeface="a가시고기B" panose="02020600000000000000" pitchFamily="18" charset="-127"/>
                <a:ea typeface="a가시고기B" panose="02020600000000000000" pitchFamily="18" charset="-127"/>
              </a:rPr>
            </a:br>
            <a:endParaRPr lang="ko-KR" altLang="en-US" sz="3600" dirty="0">
              <a:latin typeface="a가시고기B" panose="02020600000000000000" pitchFamily="18" charset="-127"/>
              <a:ea typeface="a가시고기B" panose="02020600000000000000" pitchFamily="18" charset="-127"/>
            </a:endParaRP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70884" y="2195736"/>
            <a:ext cx="5544617" cy="5976664"/>
          </a:xfrm>
        </p:spPr>
        <p:txBody>
          <a:bodyPr vert="horz" anchor="ctr">
            <a:noAutofit/>
          </a:bodyPr>
          <a:lstStyle/>
          <a:p>
            <a:pPr marL="0" indent="0" fontAlgn="base">
              <a:buNone/>
            </a:pP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1. </a:t>
            </a:r>
            <a:r>
              <a:rPr lang="ko-KR" altLang="en-US" sz="22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엇걸어풀어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ko-KR" altLang="en-US" sz="22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뒤들어모아스텝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2. </a:t>
            </a:r>
            <a:r>
              <a:rPr lang="ko-KR" altLang="en-US" sz="22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엇걸어풀어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ko-KR" altLang="en-US" sz="22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앞뒤벌려모아스텝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3. </a:t>
            </a:r>
            <a:r>
              <a:rPr lang="ko-KR" altLang="en-US" sz="22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엇걸어풀어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ko-KR" altLang="en-US" sz="22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옆흔들어뛰기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4. </a:t>
            </a:r>
            <a:r>
              <a:rPr lang="ko-KR" altLang="en-US" sz="22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양발모아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1.5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중 </a:t>
            </a:r>
            <a:r>
              <a:rPr lang="ko-KR" altLang="en-US" sz="22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엇걸어스텝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5. E.B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연결스텝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(16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6. </a:t>
            </a:r>
            <a:r>
              <a:rPr lang="ko-KR" altLang="en-US" sz="22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토드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스텝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(16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7. 1.5</a:t>
            </a:r>
            <a:r>
              <a:rPr lang="ko-KR" altLang="en-US" sz="2200" dirty="0" err="1">
                <a:latin typeface="a공간B" panose="02020600000000000000" pitchFamily="18" charset="-127"/>
                <a:ea typeface="a공간B" panose="02020600000000000000" pitchFamily="18" charset="-127"/>
              </a:rPr>
              <a:t>중연결콤보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&lt;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앞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, </a:t>
            </a:r>
            <a:r>
              <a:rPr lang="ko-KR" altLang="en-US" sz="22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옆걸어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, E.B</a:t>
            </a:r>
            <a:r>
              <a:rPr lang="en-US" altLang="ko-KR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&gt; (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16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박자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8. 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십자매 뛰기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(2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9. T.S(5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10. 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뒤로 </a:t>
            </a:r>
            <a:r>
              <a:rPr lang="ko-KR" altLang="en-US" sz="22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이중뛰기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(30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회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11. 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공인급수줄넘기 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3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급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~1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급 선택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pPr fontAlgn="base"/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12. 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번갈아 </a:t>
            </a:r>
            <a:r>
              <a:rPr lang="ko-KR" altLang="en-US" sz="2200" dirty="0" err="1" smtClean="0">
                <a:latin typeface="a공간B" panose="02020600000000000000" pitchFamily="18" charset="-127"/>
                <a:ea typeface="a공간B" panose="02020600000000000000" pitchFamily="18" charset="-127"/>
              </a:rPr>
              <a:t>엇걸어풀어뛰기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 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30</a:t>
            </a:r>
            <a:r>
              <a:rPr lang="ko-KR" altLang="en-US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초</a:t>
            </a:r>
            <a:r>
              <a:rPr lang="en-US" altLang="ko-KR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(40</a:t>
            </a:r>
            <a:r>
              <a:rPr lang="ko-KR" altLang="en-US" sz="2200" dirty="0" smtClean="0">
                <a:latin typeface="a공간B" panose="02020600000000000000" pitchFamily="18" charset="-127"/>
                <a:ea typeface="a공간B" panose="02020600000000000000" pitchFamily="18" charset="-127"/>
              </a:rPr>
              <a:t>개</a:t>
            </a:r>
            <a:r>
              <a:rPr lang="en-US" altLang="ko-KR" sz="2200" dirty="0">
                <a:latin typeface="a공간B" panose="02020600000000000000" pitchFamily="18" charset="-127"/>
                <a:ea typeface="a공간B" panose="02020600000000000000" pitchFamily="18" charset="-127"/>
              </a:rPr>
              <a:t>)</a:t>
            </a:r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  <a:p>
            <a:endParaRPr lang="ko-KR" altLang="en-US" sz="2200" dirty="0">
              <a:latin typeface="a공간B" panose="02020600000000000000" pitchFamily="18" charset="-127"/>
              <a:ea typeface="a공간B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31695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압정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압정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119</TotalTime>
  <Words>355</Words>
  <Application>Microsoft Office PowerPoint</Application>
  <PresentationFormat>화면 슬라이드 쇼(4:3)</PresentationFormat>
  <Paragraphs>42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압정</vt:lpstr>
      <vt:lpstr>주니어3급 심사 종목 </vt:lpstr>
      <vt:lpstr>주니어2급 심사 종목 </vt:lpstr>
      <vt:lpstr>주니어1급 심사 종목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AutoBVT</dc:creator>
  <cp:lastModifiedBy>user</cp:lastModifiedBy>
  <cp:revision>8</cp:revision>
  <dcterms:created xsi:type="dcterms:W3CDTF">2015-12-22T07:39:52Z</dcterms:created>
  <dcterms:modified xsi:type="dcterms:W3CDTF">2016-06-15T02:17:12Z</dcterms:modified>
</cp:coreProperties>
</file>