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</p:sldIdLst>
  <p:sldSz cx="7200900" cy="9906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28" y="1632"/>
      </p:cViewPr>
      <p:guideLst>
        <p:guide orient="horz" pos="3120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40068" y="3077284"/>
            <a:ext cx="6120765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80135" y="5613401"/>
            <a:ext cx="504063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915489" y="529698"/>
            <a:ext cx="1215152" cy="1126807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70035" y="529698"/>
            <a:ext cx="3525441" cy="1126807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68822" y="6365522"/>
            <a:ext cx="6120765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68822" y="4198587"/>
            <a:ext cx="6120765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70035" y="3081868"/>
            <a:ext cx="2370296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760347" y="3081868"/>
            <a:ext cx="2370296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0045" y="396699"/>
            <a:ext cx="648081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0046" y="2217386"/>
            <a:ext cx="3181648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60046" y="3141486"/>
            <a:ext cx="3181648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657959" y="2217386"/>
            <a:ext cx="3182898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657959" y="3141486"/>
            <a:ext cx="3182898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0046" y="394407"/>
            <a:ext cx="2369047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5353" y="394407"/>
            <a:ext cx="4025504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60046" y="2072923"/>
            <a:ext cx="2369047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11427" y="6934201"/>
            <a:ext cx="432054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411427" y="885119"/>
            <a:ext cx="432054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11427" y="7752823"/>
            <a:ext cx="432054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60045" y="396699"/>
            <a:ext cx="648081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0045" y="2311402"/>
            <a:ext cx="648081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60045" y="9181396"/>
            <a:ext cx="168021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460308" y="9181396"/>
            <a:ext cx="2280285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160645" y="9181396"/>
            <a:ext cx="168021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earope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korea_rope@hanmail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한국줄넘기협회로고.bmp"/>
          <p:cNvPicPr>
            <a:picLocks noChangeAspect="1"/>
          </p:cNvPicPr>
          <p:nvPr/>
        </p:nvPicPr>
        <p:blipFill>
          <a:blip r:embed="rId2" cstate="print">
            <a:lum bright="63000" contrast="-53000"/>
          </a:blip>
          <a:stretch>
            <a:fillRect/>
          </a:stretch>
        </p:blipFill>
        <p:spPr>
          <a:xfrm>
            <a:off x="1445611" y="1712640"/>
            <a:ext cx="4309679" cy="35283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-89985" y="3156"/>
            <a:ext cx="73808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spc="-150" smtClean="0">
                <a:latin typeface="휴먼엑스포" pitchFamily="18" charset="-127"/>
                <a:ea typeface="휴먼엑스포" pitchFamily="18" charset="-127"/>
              </a:rPr>
              <a:t>2013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년도 한국줄넘기협회 도장경영세미나 및 기술 강습회</a:t>
            </a:r>
            <a:endParaRPr lang="ko-KR" altLang="en-US" sz="2100" spc="-15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5007" y="704529"/>
          <a:ext cx="7090888" cy="7381173"/>
        </p:xfrm>
        <a:graphic>
          <a:graphicData uri="http://schemas.openxmlformats.org/drawingml/2006/table">
            <a:tbl>
              <a:tblPr/>
              <a:tblGrid>
                <a:gridCol w="1313195"/>
                <a:gridCol w="936104"/>
                <a:gridCol w="1008713"/>
                <a:gridCol w="1436560"/>
                <a:gridCol w="1198158"/>
                <a:gridCol w="1198158"/>
              </a:tblGrid>
              <a:tr h="204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사업내용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회차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연수기간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접수일자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장소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03360">
                <a:tc rowSpan="10">
                  <a:txBody>
                    <a:bodyPr/>
                    <a:lstStyle/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줄넘기 활성화 방안</a:t>
                      </a: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기술 강습회 </a:t>
                      </a: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5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 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smtClean="0"/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</a:p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회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2872092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       </a:t>
                      </a:r>
                      <a:r>
                        <a:rPr lang="ko-KR" altLang="en-US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세미나 </a:t>
                      </a:r>
                      <a:r>
                        <a:rPr lang="en-US" altLang="ko-KR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번과 기술 세미나 </a:t>
                      </a:r>
                      <a:r>
                        <a:rPr lang="en-US" altLang="ko-KR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번 둘정에 선택해서 교육</a:t>
                      </a:r>
                      <a:r>
                        <a:rPr lang="ko-KR" altLang="en-US" sz="1400" b="0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400" b="0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          - </a:t>
                      </a: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줄넘기로 </a:t>
                      </a:r>
                      <a:r>
                        <a:rPr lang="en-US" altLang="ko-KR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100% </a:t>
                      </a: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도장 위기 극복한다 </a:t>
                      </a: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세미나 </a:t>
                      </a:r>
                      <a:r>
                        <a:rPr lang="en-US" altLang="ko-KR" sz="2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en-US" altLang="ko-KR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-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1. 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 활성화 방안 프레젠 테이션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(1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시간)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: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초급 지도자들에게 꼭 필요한 시간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2. </a:t>
                      </a:r>
                      <a:r>
                        <a:rPr lang="ko-KR" altLang="en-US" sz="11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 교수법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초급 부터 초증급 교수법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시범단 교육법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초급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교육시간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3.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홍보물 및 수료증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발급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        </a:t>
                      </a: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- </a:t>
                      </a:r>
                      <a:r>
                        <a:rPr lang="ko-KR" altLang="en-US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줄넘기로 </a:t>
                      </a: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100% </a:t>
                      </a:r>
                      <a:r>
                        <a:rPr lang="ko-KR" altLang="en-US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도장 위기 극복한다 기술 세미나 </a:t>
                      </a:r>
                      <a:r>
                        <a:rPr lang="en-US" altLang="ko-KR" sz="2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- 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1.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위에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번 교육을 다 받으시고 기술 교육 받고 싶으신분들  한해서 기술 강습회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(3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2.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 초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중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고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기술 교육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3.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시범단 교육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긴줄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더블더취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차이니즈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사슬뛰기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   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" name="직선 연결선 15"/>
          <p:cNvCxnSpPr/>
          <p:nvPr/>
        </p:nvCxnSpPr>
        <p:spPr>
          <a:xfrm>
            <a:off x="61232" y="406971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61232" y="436687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8298854"/>
            <a:ext cx="6577931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400" b="1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세미나신청시 홈페이지로 보내주셔야 합니다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  <a:hlinkClick r:id="rId3"/>
              </a:rPr>
              <a:t>www.korearope.org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확인이 되어야 심사 승인을 받을 수 있습니다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    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계좌번호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860602-04-097787 /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김태호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20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   </a:t>
            </a:r>
            <a:r>
              <a:rPr lang="ko-KR" altLang="en-US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접수처에서 현금은 받지 않으니</a:t>
            </a:r>
            <a:r>
              <a:rPr lang="en-US" altLang="ko-KR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반드시 통장으로 입금 부탁드립니다</a:t>
            </a:r>
            <a:r>
              <a:rPr lang="en-US" altLang="ko-KR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  <p:pic>
        <p:nvPicPr>
          <p:cNvPr id="9" name="그림 8" descr="한국줄넘기협회로고.bmp"/>
          <p:cNvPicPr>
            <a:picLocks noChangeAspect="1"/>
          </p:cNvPicPr>
          <p:nvPr/>
        </p:nvPicPr>
        <p:blipFill>
          <a:blip r:embed="rId4" cstate="print"/>
          <a:srcRect l="6587" t="20002" r="5798" b="28864"/>
          <a:stretch>
            <a:fillRect/>
          </a:stretch>
        </p:blipFill>
        <p:spPr>
          <a:xfrm>
            <a:off x="5839476" y="9273480"/>
            <a:ext cx="1360170" cy="552252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944310" y="9849544"/>
            <a:ext cx="125659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한국줄넘기협회로고.bmp"/>
          <p:cNvPicPr>
            <a:picLocks noChangeAspect="1"/>
          </p:cNvPicPr>
          <p:nvPr/>
        </p:nvPicPr>
        <p:blipFill>
          <a:blip r:embed="rId2" cstate="print">
            <a:lum bright="63000" contrast="-53000"/>
          </a:blip>
          <a:stretch>
            <a:fillRect/>
          </a:stretch>
        </p:blipFill>
        <p:spPr>
          <a:xfrm>
            <a:off x="1445611" y="1712640"/>
            <a:ext cx="4309679" cy="35283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-89985" y="3156"/>
            <a:ext cx="73808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spc="-150" smtClean="0">
                <a:latin typeface="휴먼엑스포" pitchFamily="18" charset="-127"/>
                <a:ea typeface="휴먼엑스포" pitchFamily="18" charset="-127"/>
              </a:rPr>
              <a:t>2013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년도 사단법인 한국줄넘기협회 지도자 자격 연수 일정표</a:t>
            </a:r>
            <a:endParaRPr lang="ko-KR" altLang="en-US" sz="2100" spc="-15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5007" y="704529"/>
          <a:ext cx="7090888" cy="6950867"/>
        </p:xfrm>
        <a:graphic>
          <a:graphicData uri="http://schemas.openxmlformats.org/drawingml/2006/table">
            <a:tbl>
              <a:tblPr/>
              <a:tblGrid>
                <a:gridCol w="1467079"/>
                <a:gridCol w="782220"/>
                <a:gridCol w="1008713"/>
                <a:gridCol w="1436560"/>
                <a:gridCol w="1198158"/>
                <a:gridCol w="1198158"/>
              </a:tblGrid>
              <a:tr h="227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사업내용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회차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연수기간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접수일자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장소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48815">
                <a:tc rowSpan="17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자격연수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자격연수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자격 연수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심판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smtClean="0"/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~1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29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</a:p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~ 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857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</a:t>
                      </a:r>
                      <a:r>
                        <a:rPr lang="en-US" altLang="ko-KR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전국줄넘기</a:t>
                      </a:r>
                      <a:endParaRPr lang="en-US" altLang="ko-KR" sz="1000" b="0" smtClean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대회</a:t>
                      </a:r>
                      <a:endParaRPr lang="ko-KR" altLang="en-US" sz="1000" b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미정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 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ko-KR" altLang="en-US" sz="1000" b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09:00~17:00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20~5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857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심판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113:00 ~ 16:00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 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ko-KR" altLang="en-US" sz="1000" b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25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 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857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</a:t>
                      </a:r>
                      <a:r>
                        <a:rPr lang="en-US" altLang="ko-KR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부산시전국</a:t>
                      </a:r>
                      <a:endParaRPr lang="en-US" altLang="ko-KR" sz="1000" b="0" smtClean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줄넘기대회</a:t>
                      </a:r>
                      <a:endParaRPr lang="en-US" sz="1000" b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 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13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미정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14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9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 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en-US" sz="1000" b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29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9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" name="직선 연결선 15"/>
          <p:cNvCxnSpPr/>
          <p:nvPr/>
        </p:nvCxnSpPr>
        <p:spPr>
          <a:xfrm>
            <a:off x="61232" y="406971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61232" y="436687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-127789" y="7890520"/>
            <a:ext cx="74564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자격종목 및 기술에 대한 문의는 협회 홈페이지나 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NBJ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다음카페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(http://cafe.daum.net/N.B.J)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에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자세히 나와있습니다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  <a:endParaRPr lang="ko-KR" altLang="en-US" sz="900">
              <a:solidFill>
                <a:srgbClr val="FF000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8193360"/>
            <a:ext cx="6577931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400" b="1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지도자연수교육은 홈페이지에서만 신청 가능합니다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(www.korearope.org)</a:t>
            </a: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입금확인이 되어야 심사 승인을 받을 수 있습니다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 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860601-04-052468 /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사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한국줄넘기협회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협회공인줄넘기 구매 계좌번호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860601-04-052596 /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김태호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00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   </a:t>
            </a:r>
            <a:r>
              <a:rPr lang="ko-KR" altLang="en-US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접수처에서 현금은 받지 않으니</a:t>
            </a:r>
            <a:r>
              <a:rPr lang="en-US" altLang="ko-KR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반드시 통장으로 입금 부탁드립니다</a:t>
            </a:r>
            <a:r>
              <a:rPr lang="en-US" altLang="ko-KR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  <p:pic>
        <p:nvPicPr>
          <p:cNvPr id="9" name="그림 8" descr="한국줄넘기협회로고.bmp"/>
          <p:cNvPicPr>
            <a:picLocks noChangeAspect="1"/>
          </p:cNvPicPr>
          <p:nvPr/>
        </p:nvPicPr>
        <p:blipFill>
          <a:blip r:embed="rId3" cstate="print"/>
          <a:srcRect l="6587" t="20002" r="5798" b="28864"/>
          <a:stretch>
            <a:fillRect/>
          </a:stretch>
        </p:blipFill>
        <p:spPr>
          <a:xfrm>
            <a:off x="5839476" y="9273480"/>
            <a:ext cx="1360170" cy="552252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944310" y="9849544"/>
            <a:ext cx="125659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모서리가 둥근 직사각형 37"/>
          <p:cNvSpPr/>
          <p:nvPr/>
        </p:nvSpPr>
        <p:spPr>
          <a:xfrm>
            <a:off x="3640455" y="6469666"/>
            <a:ext cx="3560445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모서리가 둥근 직사각형 36"/>
          <p:cNvSpPr/>
          <p:nvPr/>
        </p:nvSpPr>
        <p:spPr>
          <a:xfrm>
            <a:off x="0" y="6469666"/>
            <a:ext cx="3676058" cy="10801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 descr="남녀줄넘기캐릭(줄변경)완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99" y="2210508"/>
            <a:ext cx="1285343" cy="1446348"/>
          </a:xfrm>
          <a:prstGeom prst="rect">
            <a:avLst/>
          </a:prstGeom>
        </p:spPr>
      </p:pic>
      <p:pic>
        <p:nvPicPr>
          <p:cNvPr id="17" name="그림 16" descr="한국줄넘기협회로고.bmp"/>
          <p:cNvPicPr>
            <a:picLocks noChangeAspect="1"/>
          </p:cNvPicPr>
          <p:nvPr/>
        </p:nvPicPr>
        <p:blipFill>
          <a:blip r:embed="rId3" cstate="print">
            <a:lum bright="63000" contrast="-53000"/>
          </a:blip>
          <a:stretch>
            <a:fillRect/>
          </a:stretch>
        </p:blipFill>
        <p:spPr>
          <a:xfrm>
            <a:off x="1407806" y="1784648"/>
            <a:ext cx="4309679" cy="35283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-89985" y="-34944"/>
            <a:ext cx="73808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spc="-150" smtClean="0">
                <a:latin typeface="휴먼엑스포" pitchFamily="18" charset="-127"/>
                <a:ea typeface="휴먼엑스포" pitchFamily="18" charset="-127"/>
              </a:rPr>
              <a:t>2013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년도 사단법인 한국줄넘기협회 주니어 자격심사 일정표</a:t>
            </a:r>
            <a:endParaRPr lang="ko-KR" altLang="en-US" sz="2100" spc="-15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46856" y="704528"/>
          <a:ext cx="7099039" cy="484686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60951"/>
                <a:gridCol w="529259"/>
                <a:gridCol w="1436560"/>
                <a:gridCol w="1436560"/>
                <a:gridCol w="1360951"/>
                <a:gridCol w="974758"/>
              </a:tblGrid>
              <a:tr h="278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사업내용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회차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연수기간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시간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접수일자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장소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845">
                <a:tc rowSpan="2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급 주니어자격심사</a:t>
                      </a: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급 </a:t>
                      </a:r>
                      <a:r>
                        <a:rPr lang="ko-KR" altLang="en-US" sz="1000" smtClean="0"/>
                        <a:t>주니어자격심사</a:t>
                      </a: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205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aseline="0" smtClean="0"/>
                        <a:t>2</a:t>
                      </a:r>
                      <a:r>
                        <a:rPr lang="ko-KR" altLang="en-US" sz="1000" baseline="0" smtClean="0"/>
                        <a:t>월 </a:t>
                      </a:r>
                      <a:r>
                        <a:rPr lang="en-US" altLang="ko-KR" sz="1000" baseline="0" smtClean="0"/>
                        <a:t>3</a:t>
                      </a:r>
                      <a:r>
                        <a:rPr lang="ko-KR" altLang="en-US" sz="1000" baseline="0" smtClean="0"/>
                        <a:t>일</a:t>
                      </a:r>
                      <a:r>
                        <a:rPr lang="en-US" altLang="ko-KR" sz="1000" baseline="0" smtClean="0"/>
                        <a:t>(</a:t>
                      </a:r>
                      <a:r>
                        <a:rPr lang="ko-KR" altLang="en-US" sz="1000" baseline="0" smtClean="0"/>
                        <a:t>일</a:t>
                      </a:r>
                      <a:r>
                        <a:rPr lang="en-US" altLang="ko-KR" sz="1000" baseline="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29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206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 10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25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~3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207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월 </a:t>
                      </a:r>
                      <a:r>
                        <a:rPr lang="en-US" altLang="ko-KR" sz="1000" smtClean="0"/>
                        <a:t>14(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~4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208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월 </a:t>
                      </a:r>
                      <a:r>
                        <a:rPr lang="en-US" altLang="ko-KR" sz="1000" smtClean="0"/>
                        <a:t>12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29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~5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209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6</a:t>
                      </a:r>
                      <a:r>
                        <a:rPr lang="ko-KR" altLang="en-US" sz="1000" smtClean="0"/>
                        <a:t>월 </a:t>
                      </a: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27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~6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210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14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211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29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~8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6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212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26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~9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213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10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13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30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~10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6772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214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10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000" smtClean="0"/>
                        <a:t>10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28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215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12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 25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~12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651723" y="6037618"/>
            <a:ext cx="1965818" cy="2880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주니어 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3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급 자격증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종목안내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  <a:endParaRPr lang="ko-KR" altLang="en-US" sz="100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6397658"/>
            <a:ext cx="3902884" cy="1154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①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양발무릎모아스텝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(30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②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가위바위보스텝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③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앞 흔들어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④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엇걸어 풀어스텝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 </a:t>
            </a:r>
            <a:endParaRPr lang="en-US" altLang="ko-KR" sz="900" smtClean="0"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⑤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옆떨쳐앞으로스텝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⑥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옆떨쳐 엇걸어스텝 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⑦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앞 되돌려 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⑧  이중뛰기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(30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⑨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솔개뛰기기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⑩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송골매 뛰기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00" smtClean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9713268"/>
            <a:ext cx="7200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자격종목 및 기술에 대한 문의는 협회 홈페이지나 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NBJ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다음카페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(http://cafe.daum.net/N.B.J)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에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자세히 나와있습니다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  <a:endParaRPr lang="ko-KR" altLang="en-US" sz="900">
              <a:solidFill>
                <a:srgbClr val="FF000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8409384"/>
            <a:ext cx="657793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100" b="1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주니어심사신청시 연명부를 이메일로 접수해 주세요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  <a:hlinkClick r:id="rId4"/>
              </a:rPr>
              <a:t>korea_rope@hanmail.net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    (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신청서및 연명부는 홈페이지 주니어자격일정안내에서 찾아 다운받아가세요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2. 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입금확인이 되어야 심사 승인을 받을 수 있습니다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    (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860601-04-052468 /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사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한국줄넘기협회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   (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협회공인줄넘기 구매 계좌번호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860602-04-097787 /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김태호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   </a:t>
            </a:r>
            <a:r>
              <a:rPr lang="ko-KR" altLang="en-US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접수처에서 현금은 받지 않으니</a:t>
            </a:r>
            <a:r>
              <a:rPr lang="en-US" altLang="ko-KR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반드시 통장으로 입금 부탁드립니다</a:t>
            </a:r>
            <a:r>
              <a:rPr lang="en-US" altLang="ko-KR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4432143" y="6037618"/>
            <a:ext cx="1965818" cy="2880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주니어 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급 자격증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종목안내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  <a:endParaRPr lang="ko-KR" altLang="en-US" sz="100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0" y="7549787"/>
            <a:ext cx="3600450" cy="7155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줄넘기 실기교육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총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시간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인 대회 줄넘기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2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인 대회 줄넘기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맞서뛰기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번갈아 뛰기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) / </a:t>
            </a:r>
          </a:p>
          <a:p>
            <a:pPr algn="ctr">
              <a:lnSpc>
                <a:spcPct val="150000"/>
              </a:lnSpc>
            </a:pP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긴줄넘기 전체뛰기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8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자 마라톤</a:t>
            </a:r>
            <a:endParaRPr lang="en-US" altLang="ko-KR" sz="900">
              <a:solidFill>
                <a:srgbClr val="0000CC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600450" y="7538123"/>
            <a:ext cx="360045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줄넘기 실기교육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총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시간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인 줄넘기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챠이니즈 힐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더블덧치</a:t>
            </a:r>
            <a:endParaRPr lang="ko-KR" altLang="en-US" sz="900">
              <a:latin typeface="휴먼엑스포" pitchFamily="18" charset="-127"/>
              <a:ea typeface="휴먼엑스포" pitchFamily="18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3676058" y="5965610"/>
            <a:ext cx="0" cy="1819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216074" y="5594770"/>
          <a:ext cx="6696794" cy="37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96794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mtClean="0"/>
                        <a:t>주니어 심사 </a:t>
                      </a:r>
                      <a:r>
                        <a:rPr lang="en-US" altLang="ko-KR" sz="1400" smtClean="0"/>
                        <a:t>1</a:t>
                      </a:r>
                      <a:r>
                        <a:rPr lang="ko-KR" altLang="en-US" sz="1400" smtClean="0"/>
                        <a:t>차 신청마감시</a:t>
                      </a:r>
                      <a:r>
                        <a:rPr lang="en-US" altLang="ko-KR" sz="1400" smtClean="0"/>
                        <a:t>(100</a:t>
                      </a:r>
                      <a:r>
                        <a:rPr lang="ko-KR" altLang="en-US" sz="1400" smtClean="0"/>
                        <a:t>명이상</a:t>
                      </a:r>
                      <a:r>
                        <a:rPr lang="en-US" altLang="ko-KR" sz="1400" smtClean="0"/>
                        <a:t>)</a:t>
                      </a:r>
                      <a:r>
                        <a:rPr lang="ko-KR" altLang="en-US" sz="1400" smtClean="0"/>
                        <a:t> 주니어심사 </a:t>
                      </a:r>
                      <a:r>
                        <a:rPr lang="en-US" altLang="ko-KR" sz="1400" smtClean="0"/>
                        <a:t>2</a:t>
                      </a:r>
                      <a:r>
                        <a:rPr lang="ko-KR" altLang="en-US" sz="1400" smtClean="0"/>
                        <a:t>차로 자동으로 신청됩니다</a:t>
                      </a:r>
                      <a:endParaRPr lang="ko-KR" altLang="en-US" sz="1400"/>
                    </a:p>
                  </a:txBody>
                  <a:tcPr marL="96012" marR="96012"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600450" y="6397658"/>
            <a:ext cx="3600450" cy="11541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①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양발모아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)②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보바위스텝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③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앞흔들어스텝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)④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양발모아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1.5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중연결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 </a:t>
            </a:r>
            <a:endParaRPr lang="en-US" altLang="ko-KR" sz="900" smtClean="0"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⑤ E.B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연결스텝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⑥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뒤 돌려스텝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⑦ 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중뛰기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(50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⑧솔개뛰기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(5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⑨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송골매 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(5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⑩ 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뒤로 이중뛰기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00" smtClean="0">
              <a:latin typeface="휴먼엑스포" pitchFamily="18" charset="-127"/>
              <a:ea typeface="휴먼엑스포" pitchFamily="18" charset="-127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>
            <a:off x="61232" y="406971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61232" y="436687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1510</Words>
  <Application>Microsoft Office PowerPoint</Application>
  <PresentationFormat>사용자 지정</PresentationFormat>
  <Paragraphs>326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슬라이드 1</vt:lpstr>
      <vt:lpstr>슬라이드 2</vt:lpstr>
      <vt:lpstr>슬라이드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79</cp:revision>
  <dcterms:created xsi:type="dcterms:W3CDTF">2012-05-21T10:41:47Z</dcterms:created>
  <dcterms:modified xsi:type="dcterms:W3CDTF">2012-12-15T06:59:31Z</dcterms:modified>
</cp:coreProperties>
</file>