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973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0" autoAdjust="0"/>
  </p:normalViewPr>
  <p:slideViewPr>
    <p:cSldViewPr>
      <p:cViewPr>
        <p:scale>
          <a:sx n="100" d="100"/>
          <a:sy n="100" d="100"/>
        </p:scale>
        <p:origin x="-3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AFF60-9C14-4515-8FA2-45F73A968908}" type="datetimeFigureOut">
              <a:rPr lang="ko-KR" altLang="en-US" smtClean="0"/>
              <a:pPr/>
              <a:t>2013-05-28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E4BB7-650F-4104-8976-9B8FA87DC2E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 descr="줄넘기협회장직인.jpg"/>
          <p:cNvPicPr>
            <a:picLocks noChangeAspect="1"/>
          </p:cNvPicPr>
          <p:nvPr/>
        </p:nvPicPr>
        <p:blipFill>
          <a:blip r:embed="rId2" cstate="print"/>
          <a:srcRect l="7765" t="6956" r="11174" b="11970"/>
          <a:stretch>
            <a:fillRect/>
          </a:stretch>
        </p:blipFill>
        <p:spPr>
          <a:xfrm>
            <a:off x="7707168" y="5761831"/>
            <a:ext cx="936104" cy="863976"/>
          </a:xfrm>
          <a:prstGeom prst="roundRect">
            <a:avLst>
              <a:gd name="adj" fmla="val 6334"/>
            </a:avLst>
          </a:prstGeom>
        </p:spPr>
      </p:pic>
      <p:pic>
        <p:nvPicPr>
          <p:cNvPr id="4" name="Picture 2" descr="C:\Users\taeho\Desktop\이미지1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451" b="3445"/>
          <a:stretch>
            <a:fillRect/>
          </a:stretch>
        </p:blipFill>
        <p:spPr bwMode="auto">
          <a:xfrm>
            <a:off x="3131840" y="2095548"/>
            <a:ext cx="2880320" cy="26669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8454" y="188640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ea typeface="태 나무" pitchFamily="18" charset="-127"/>
              </a:rPr>
              <a:t>제 </a:t>
            </a:r>
            <a:r>
              <a:rPr lang="en-US" altLang="ko-KR" sz="1400" dirty="0" smtClean="0">
                <a:ea typeface="태 나무" pitchFamily="18" charset="-127"/>
              </a:rPr>
              <a:t>1001</a:t>
            </a:r>
            <a:r>
              <a:rPr lang="ko-KR" altLang="en-US" sz="1400" dirty="0" smtClean="0">
                <a:ea typeface="태 나무" pitchFamily="18" charset="-127"/>
              </a:rPr>
              <a:t>호</a:t>
            </a:r>
            <a:endParaRPr lang="ko-KR" altLang="en-US" sz="1400" dirty="0">
              <a:ea typeface="태 나무" pitchFamily="18" charset="-127"/>
            </a:endParaRPr>
          </a:p>
        </p:txBody>
      </p:sp>
      <p:grpSp>
        <p:nvGrpSpPr>
          <p:cNvPr id="2" name="그룹 10"/>
          <p:cNvGrpSpPr/>
          <p:nvPr/>
        </p:nvGrpSpPr>
        <p:grpSpPr>
          <a:xfrm>
            <a:off x="7073230" y="260648"/>
            <a:ext cx="1543121" cy="360040"/>
            <a:chOff x="7236296" y="404664"/>
            <a:chExt cx="1543121" cy="360040"/>
          </a:xfrm>
        </p:grpSpPr>
        <p:pic>
          <p:nvPicPr>
            <p:cNvPr id="7" name="그림 6" descr="hong%20kong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57019" y="404664"/>
              <a:ext cx="504056" cy="36004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8" name="그림 7" descr="2040878022_8b228fc9_download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6296" y="404664"/>
              <a:ext cx="504056" cy="36004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  <p:pic>
          <p:nvPicPr>
            <p:cNvPr id="10" name="그림 9" descr="0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75361" y="404664"/>
              <a:ext cx="504056" cy="360040"/>
            </a:xfrm>
            <a:prstGeom prst="rect">
              <a:avLst/>
            </a:prstGeom>
            <a:ln w="3175">
              <a:solidFill>
                <a:schemeClr val="tx1"/>
              </a:solidFill>
            </a:ln>
          </p:spPr>
        </p:pic>
      </p:grpSp>
      <p:sp>
        <p:nvSpPr>
          <p:cNvPr id="36" name="TextBox 35"/>
          <p:cNvSpPr txBox="1"/>
          <p:nvPr/>
        </p:nvSpPr>
        <p:spPr>
          <a:xfrm>
            <a:off x="5454568" y="6237312"/>
            <a:ext cx="349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대</a:t>
            </a:r>
            <a:r>
              <a:rPr lang="ko-KR" altLang="en-US" b="1" spc="-15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spc="-15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spc="-3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회  </a:t>
            </a:r>
            <a:r>
              <a:rPr lang="ko-KR" altLang="en-US" b="1" spc="-15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spc="-30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장    </a:t>
            </a:r>
            <a:r>
              <a:rPr lang="ko-KR" altLang="en-US" b="1" spc="-150" dirty="0" smtClean="0">
                <a:latin typeface="굴림" pitchFamily="50" charset="-127"/>
                <a:ea typeface="굴림" pitchFamily="50" charset="-127"/>
              </a:rPr>
              <a:t> </a:t>
            </a:r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김 태 호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319336" y="764704"/>
            <a:ext cx="4559746" cy="5633285"/>
            <a:chOff x="319336" y="764704"/>
            <a:chExt cx="4559746" cy="5633285"/>
          </a:xfrm>
        </p:grpSpPr>
        <p:sp>
          <p:nvSpPr>
            <p:cNvPr id="6" name="TextBox 5"/>
            <p:cNvSpPr txBox="1"/>
            <p:nvPr/>
          </p:nvSpPr>
          <p:spPr>
            <a:xfrm>
              <a:off x="467544" y="764704"/>
              <a:ext cx="432048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400" b="1" spc="550" dirty="0" smtClean="0">
                  <a:solidFill>
                    <a:srgbClr val="A59731"/>
                  </a:solidFill>
                  <a:latin typeface="굴림" pitchFamily="50" charset="-127"/>
                  <a:ea typeface="굴림" pitchFamily="50" charset="-127"/>
                </a:rPr>
                <a:t>상    장</a:t>
              </a:r>
              <a:endParaRPr lang="ko-KR" altLang="en-US" sz="4400" b="1" spc="550" dirty="0">
                <a:solidFill>
                  <a:srgbClr val="A5973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grpSp>
          <p:nvGrpSpPr>
            <p:cNvPr id="26" name="그룹 25"/>
            <p:cNvGrpSpPr/>
            <p:nvPr/>
          </p:nvGrpSpPr>
          <p:grpSpPr>
            <a:xfrm>
              <a:off x="319336" y="2234396"/>
              <a:ext cx="4559746" cy="3478828"/>
              <a:chOff x="497260" y="2234396"/>
              <a:chExt cx="4559746" cy="3478828"/>
            </a:xfrm>
          </p:grpSpPr>
          <p:sp>
            <p:nvSpPr>
              <p:cNvPr id="12" name="직사각형 11"/>
              <p:cNvSpPr/>
              <p:nvPr/>
            </p:nvSpPr>
            <p:spPr>
              <a:xfrm>
                <a:off x="497260" y="2234396"/>
                <a:ext cx="455974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 latinLnBrk="0">
                  <a:lnSpc>
                    <a:spcPct val="150000"/>
                  </a:lnSpc>
                </a:pP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위 선수</a:t>
                </a:r>
                <a:r>
                  <a:rPr lang="en-US" altLang="ko-KR" sz="1600" b="1" dirty="0" smtClean="0"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단체</a:t>
                </a:r>
                <a:r>
                  <a:rPr lang="en-US" altLang="ko-KR" sz="1600" b="1" dirty="0" smtClean="0">
                    <a:latin typeface="굴림" pitchFamily="50" charset="-127"/>
                    <a:ea typeface="굴림" pitchFamily="50" charset="-127"/>
                  </a:rPr>
                  <a:t>)</a:t>
                </a: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는 </a:t>
                </a:r>
                <a:r>
                  <a:rPr lang="en-US" altLang="ko-KR" sz="1600" b="1" dirty="0" smtClean="0">
                    <a:latin typeface="굴림" pitchFamily="50" charset="-127"/>
                    <a:ea typeface="굴림" pitchFamily="50" charset="-127"/>
                  </a:rPr>
                  <a:t>2013 </a:t>
                </a: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소아암 어린이 돕기</a:t>
                </a:r>
                <a:endParaRPr lang="en-US" altLang="ko-KR" sz="1600" b="1" dirty="0" smtClean="0">
                  <a:latin typeface="굴림" pitchFamily="50" charset="-127"/>
                  <a:ea typeface="굴림" pitchFamily="50" charset="-127"/>
                </a:endParaRPr>
              </a:p>
              <a:p>
                <a:pPr algn="ctr" fontAlgn="base" latinLnBrk="0">
                  <a:lnSpc>
                    <a:spcPct val="150000"/>
                  </a:lnSpc>
                </a:pPr>
                <a:r>
                  <a:rPr lang="ko-KR" altLang="en-US" sz="1600" b="1" dirty="0" err="1" smtClean="0">
                    <a:latin typeface="굴림" pitchFamily="50" charset="-127"/>
                    <a:ea typeface="굴림" pitchFamily="50" charset="-127"/>
                  </a:rPr>
                  <a:t>한ㆍ중</a:t>
                </a:r>
                <a:r>
                  <a:rPr lang="en-US" altLang="ko-KR" sz="1600" b="1" dirty="0" smtClean="0"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홍콩</a:t>
                </a:r>
                <a:r>
                  <a:rPr lang="en-US" altLang="ko-KR" sz="1600" b="1" dirty="0" smtClean="0">
                    <a:latin typeface="굴림" pitchFamily="50" charset="-127"/>
                    <a:ea typeface="굴림" pitchFamily="50" charset="-127"/>
                  </a:rPr>
                  <a:t>)</a:t>
                </a: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sz="1600" b="1" dirty="0" err="1" smtClean="0">
                    <a:latin typeface="굴림" pitchFamily="50" charset="-127"/>
                    <a:ea typeface="굴림" pitchFamily="50" charset="-127"/>
                  </a:rPr>
                  <a:t>ㆍ일</a:t>
                </a: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 국제 친선경기 및 대한민국 줄넘기한마당 대회에서 위와 같이 입상하였기에 </a:t>
                </a:r>
                <a:endParaRPr lang="en-US" altLang="ko-KR" sz="1600" b="1" dirty="0" smtClean="0">
                  <a:latin typeface="굴림" pitchFamily="50" charset="-127"/>
                  <a:ea typeface="굴림" pitchFamily="50" charset="-127"/>
                </a:endParaRPr>
              </a:p>
              <a:p>
                <a:pPr algn="ctr" fontAlgn="base" latinLnBrk="0">
                  <a:lnSpc>
                    <a:spcPct val="150000"/>
                  </a:lnSpc>
                </a:pPr>
                <a:r>
                  <a:rPr lang="ko-KR" altLang="en-US" sz="1600" b="1" dirty="0" smtClean="0">
                    <a:latin typeface="굴림" pitchFamily="50" charset="-127"/>
                    <a:ea typeface="굴림" pitchFamily="50" charset="-127"/>
                  </a:rPr>
                  <a:t>이 상장을 드립니다</a:t>
                </a:r>
                <a:r>
                  <a:rPr lang="en-US" altLang="ko-KR" sz="1600" b="1" dirty="0" smtClean="0">
                    <a:latin typeface="굴림" pitchFamily="50" charset="-127"/>
                    <a:ea typeface="굴림" pitchFamily="50" charset="-127"/>
                  </a:rPr>
                  <a:t>.</a:t>
                </a:r>
                <a:endParaRPr lang="ko-KR" altLang="en-US" sz="1600" b="1" dirty="0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" name="Rectangle 1"/>
              <p:cNvSpPr>
                <a:spLocks noChangeArrowheads="1"/>
              </p:cNvSpPr>
              <p:nvPr/>
            </p:nvSpPr>
            <p:spPr bwMode="auto">
              <a:xfrm>
                <a:off x="731193" y="4005064"/>
                <a:ext cx="4104456" cy="1708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1" lang="en-US" altLang="ko-KR" sz="1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latin typeface="Georgia" pitchFamily="18" charset="0"/>
                    <a:ea typeface="굴림" pitchFamily="50" charset="-127"/>
                  </a:rPr>
                  <a:t>We grant this prize as a sign</a:t>
                </a:r>
                <a:r>
                  <a:rPr kumimoji="1" lang="en-US" altLang="ko-KR" sz="1400" b="0" i="0" u="none" strike="noStrike" cap="none" normalizeH="0" dirty="0" smtClean="0">
                    <a:ln>
                      <a:noFill/>
                    </a:ln>
                    <a:solidFill>
                      <a:schemeClr val="tx1"/>
                    </a:solidFill>
                    <a:latin typeface="Georgia" pitchFamily="18" charset="0"/>
                    <a:ea typeface="굴림" pitchFamily="50" charset="-127"/>
                  </a:rPr>
                  <a:t> that aforementioned group won a prize in Korea China(</a:t>
                </a:r>
                <a:r>
                  <a:rPr kumimoji="1" lang="en-US" altLang="ko-KR" sz="1400" b="0" i="0" u="none" strike="noStrike" cap="none" normalizeH="0" dirty="0" err="1" smtClean="0">
                    <a:ln>
                      <a:noFill/>
                    </a:ln>
                    <a:solidFill>
                      <a:schemeClr val="tx1"/>
                    </a:solidFill>
                    <a:latin typeface="Georgia" pitchFamily="18" charset="0"/>
                    <a:ea typeface="굴림" pitchFamily="50" charset="-127"/>
                  </a:rPr>
                  <a:t>Hongkong</a:t>
                </a:r>
                <a:r>
                  <a:rPr kumimoji="1" lang="en-US" altLang="ko-KR" sz="1400" dirty="0" smtClean="0">
                    <a:latin typeface="Georgia" pitchFamily="18" charset="0"/>
                    <a:ea typeface="굴림" pitchFamily="50" charset="-127"/>
                  </a:rPr>
                  <a:t>) Japan international friendly match for helping childhood cancer 2013 as well as the Republic of Korea jump rope festival competition.</a:t>
                </a:r>
                <a:endParaRPr kumimoji="1" lang="en-US" altLang="ko-K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latin typeface="Georgia" pitchFamily="18" charset="0"/>
                  <a:ea typeface="굴림" pitchFamily="50" charset="-127"/>
                </a:endParaRPr>
              </a:p>
            </p:txBody>
          </p:sp>
        </p:grpSp>
        <p:sp>
          <p:nvSpPr>
            <p:cNvPr id="1026" name="Rectangle 2"/>
            <p:cNvSpPr>
              <a:spLocks noChangeArrowheads="1"/>
            </p:cNvSpPr>
            <p:nvPr/>
          </p:nvSpPr>
          <p:spPr bwMode="auto">
            <a:xfrm>
              <a:off x="1043608" y="6059435"/>
              <a:ext cx="3163019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ko-KR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latin typeface="Georgia" pitchFamily="18" charset="0"/>
                  <a:ea typeface="바탕" pitchFamily="18" charset="-127"/>
                  <a:cs typeface="함초롬바탕" pitchFamily="18" charset="-127"/>
                </a:rPr>
                <a:t>2013. 05. 26         May 26th, 2013</a:t>
              </a:r>
              <a:endParaRPr kumimoji="1" lang="en-US" altLang="ko-K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5572756" y="4941168"/>
            <a:ext cx="1904957" cy="599003"/>
            <a:chOff x="5482276" y="3667522"/>
            <a:chExt cx="1904957" cy="599003"/>
          </a:xfrm>
        </p:grpSpPr>
        <p:pic>
          <p:nvPicPr>
            <p:cNvPr id="29" name="그림 28" descr="줄넘기마크.bmp"/>
            <p:cNvPicPr>
              <a:picLocks noChangeAspect="1"/>
            </p:cNvPicPr>
            <p:nvPr/>
          </p:nvPicPr>
          <p:blipFill>
            <a:blip r:embed="rId7" cstate="print"/>
            <a:srcRect l="704" t="12278" r="38989" b="14413"/>
            <a:stretch>
              <a:fillRect/>
            </a:stretch>
          </p:blipFill>
          <p:spPr>
            <a:xfrm>
              <a:off x="5482276" y="3667522"/>
              <a:ext cx="824837" cy="599003"/>
            </a:xfrm>
            <a:prstGeom prst="rect">
              <a:avLst/>
            </a:prstGeom>
          </p:spPr>
        </p:pic>
        <p:pic>
          <p:nvPicPr>
            <p:cNvPr id="33" name="그림 32" descr="스포츠서울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51129" y="3976489"/>
              <a:ext cx="936104" cy="157708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5454568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latin typeface="굴림" pitchFamily="50" charset="-127"/>
                <a:ea typeface="굴림" pitchFamily="50" charset="-127"/>
              </a:rPr>
              <a:t>명예대회장     김 광 </a:t>
            </a:r>
            <a:r>
              <a:rPr lang="ko-KR" altLang="en-US" b="1" dirty="0" err="1" smtClean="0">
                <a:latin typeface="굴림" pitchFamily="50" charset="-127"/>
                <a:ea typeface="굴림" pitchFamily="50" charset="-127"/>
              </a:rPr>
              <a:t>래</a:t>
            </a:r>
            <a:endParaRPr lang="en-US" altLang="ko-KR" b="1" dirty="0" smtClean="0"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78" name="그룹 77"/>
          <p:cNvGrpSpPr/>
          <p:nvPr/>
        </p:nvGrpSpPr>
        <p:grpSpPr>
          <a:xfrm>
            <a:off x="5417624" y="1514533"/>
            <a:ext cx="3083768" cy="1458731"/>
            <a:chOff x="5417624" y="1501833"/>
            <a:chExt cx="3083768" cy="1458731"/>
          </a:xfrm>
        </p:grpSpPr>
        <p:grpSp>
          <p:nvGrpSpPr>
            <p:cNvPr id="77" name="그룹 76"/>
            <p:cNvGrpSpPr/>
            <p:nvPr/>
          </p:nvGrpSpPr>
          <p:grpSpPr>
            <a:xfrm>
              <a:off x="6876256" y="1524497"/>
              <a:ext cx="1584176" cy="276999"/>
              <a:chOff x="6876256" y="1524497"/>
              <a:chExt cx="1584176" cy="276999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6895308" y="1524497"/>
                <a:ext cx="144016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200" dirty="0" smtClean="0">
                    <a:latin typeface="굴림" pitchFamily="50" charset="-127"/>
                    <a:ea typeface="굴림" pitchFamily="50" charset="-127"/>
                  </a:rPr>
                  <a:t>김 한 국</a:t>
                </a:r>
                <a:endParaRPr lang="ko-KR" altLang="en-US" sz="1200" dirty="0">
                  <a:latin typeface="굴림" pitchFamily="50" charset="-127"/>
                  <a:ea typeface="굴림" pitchFamily="50" charset="-127"/>
                </a:endParaRPr>
              </a:p>
            </p:txBody>
          </p:sp>
          <p:cxnSp>
            <p:nvCxnSpPr>
              <p:cNvPr id="63" name="직선 연결선 62"/>
              <p:cNvCxnSpPr/>
              <p:nvPr/>
            </p:nvCxnSpPr>
            <p:spPr>
              <a:xfrm>
                <a:off x="6876256" y="1779166"/>
                <a:ext cx="1584176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그룹 75"/>
            <p:cNvGrpSpPr/>
            <p:nvPr/>
          </p:nvGrpSpPr>
          <p:grpSpPr>
            <a:xfrm>
              <a:off x="5417624" y="1501833"/>
              <a:ext cx="3083768" cy="1458731"/>
              <a:chOff x="5417624" y="1501833"/>
              <a:chExt cx="3083768" cy="1458731"/>
            </a:xfrm>
          </p:grpSpPr>
          <p:grpSp>
            <p:nvGrpSpPr>
              <p:cNvPr id="49" name="그룹 48"/>
              <p:cNvGrpSpPr/>
              <p:nvPr/>
            </p:nvGrpSpPr>
            <p:grpSpPr>
              <a:xfrm>
                <a:off x="5417625" y="1501833"/>
                <a:ext cx="1392535" cy="307777"/>
                <a:chOff x="5339705" y="2092598"/>
                <a:chExt cx="1392535" cy="307777"/>
              </a:xfrm>
            </p:grpSpPr>
            <p:sp>
              <p:nvSpPr>
                <p:cNvPr id="14" name="TextBox 13"/>
                <p:cNvSpPr txBox="1"/>
                <p:nvPr/>
              </p:nvSpPr>
              <p:spPr>
                <a:xfrm>
                  <a:off x="5339705" y="2092598"/>
                  <a:ext cx="1378319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1400" dirty="0" smtClean="0">
                      <a:latin typeface="굴림" pitchFamily="50" charset="-127"/>
                      <a:ea typeface="굴림" pitchFamily="50" charset="-127"/>
                    </a:rPr>
                    <a:t>성   명</a:t>
                  </a:r>
                  <a:r>
                    <a:rPr lang="en-US" altLang="ko-KR" sz="700" dirty="0" smtClean="0">
                      <a:latin typeface="굴림" pitchFamily="50" charset="-127"/>
                      <a:ea typeface="굴림" pitchFamily="50" charset="-127"/>
                    </a:rPr>
                    <a:t>Name</a:t>
                  </a:r>
                  <a:endParaRPr lang="ko-KR" altLang="en-US" sz="700" dirty="0">
                    <a:latin typeface="굴림" pitchFamily="50" charset="-127"/>
                    <a:ea typeface="굴림" pitchFamily="50" charset="-127"/>
                  </a:endParaRPr>
                </a:p>
              </p:txBody>
            </p:sp>
            <p:cxnSp>
              <p:nvCxnSpPr>
                <p:cNvPr id="46" name="직선 연결선 45"/>
                <p:cNvCxnSpPr/>
                <p:nvPr/>
              </p:nvCxnSpPr>
              <p:spPr>
                <a:xfrm>
                  <a:off x="5436096" y="2370088"/>
                  <a:ext cx="1296144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그룹 71"/>
              <p:cNvGrpSpPr/>
              <p:nvPr/>
            </p:nvGrpSpPr>
            <p:grpSpPr>
              <a:xfrm>
                <a:off x="5417625" y="1789993"/>
                <a:ext cx="3042807" cy="320398"/>
                <a:chOff x="5417625" y="1818568"/>
                <a:chExt cx="3042807" cy="320398"/>
              </a:xfrm>
            </p:grpSpPr>
            <p:grpSp>
              <p:nvGrpSpPr>
                <p:cNvPr id="32" name="그룹 31"/>
                <p:cNvGrpSpPr/>
                <p:nvPr/>
              </p:nvGrpSpPr>
              <p:grpSpPr>
                <a:xfrm>
                  <a:off x="5417625" y="1818568"/>
                  <a:ext cx="1392535" cy="307777"/>
                  <a:chOff x="5339705" y="2095773"/>
                  <a:chExt cx="1392535" cy="307777"/>
                </a:xfrm>
              </p:grpSpPr>
              <p:sp>
                <p:nvSpPr>
                  <p:cNvPr id="34" name="TextBox 33"/>
                  <p:cNvSpPr txBox="1"/>
                  <p:nvPr/>
                </p:nvSpPr>
                <p:spPr>
                  <a:xfrm>
                    <a:off x="5339705" y="2095773"/>
                    <a:ext cx="1378319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ko-KR" altLang="en-US" sz="1400" dirty="0" smtClean="0">
                        <a:latin typeface="굴림" pitchFamily="50" charset="-127"/>
                        <a:ea typeface="굴림" pitchFamily="50" charset="-127"/>
                      </a:rPr>
                      <a:t>종   목</a:t>
                    </a:r>
                    <a:r>
                      <a:rPr lang="en-US" altLang="ko-KR" sz="700" dirty="0" smtClean="0">
                        <a:latin typeface="굴림" pitchFamily="50" charset="-127"/>
                        <a:ea typeface="굴림" pitchFamily="50" charset="-127"/>
                      </a:rPr>
                      <a:t>Event</a:t>
                    </a:r>
                    <a:endParaRPr lang="ko-KR" altLang="en-US" sz="7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39" name="직선 연결선 38"/>
                  <p:cNvCxnSpPr/>
                  <p:nvPr/>
                </p:nvCxnSpPr>
                <p:spPr>
                  <a:xfrm>
                    <a:off x="5436096" y="2370088"/>
                    <a:ext cx="1296144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8" name="그룹 67"/>
                <p:cNvGrpSpPr/>
                <p:nvPr/>
              </p:nvGrpSpPr>
              <p:grpSpPr>
                <a:xfrm>
                  <a:off x="6876256" y="1861967"/>
                  <a:ext cx="1584176" cy="276999"/>
                  <a:chOff x="6876256" y="1861967"/>
                  <a:chExt cx="1584176" cy="276999"/>
                </a:xfrm>
              </p:grpSpPr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6919686" y="1861967"/>
                    <a:ext cx="144016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1200" dirty="0" smtClean="0">
                        <a:latin typeface="굴림" pitchFamily="50" charset="-127"/>
                        <a:ea typeface="굴림" pitchFamily="50" charset="-127"/>
                      </a:rPr>
                      <a:t>30</a:t>
                    </a:r>
                    <a:r>
                      <a:rPr lang="ko-KR" altLang="en-US" sz="1200" dirty="0" smtClean="0">
                        <a:latin typeface="굴림" pitchFamily="50" charset="-127"/>
                        <a:ea typeface="굴림" pitchFamily="50" charset="-127"/>
                      </a:rPr>
                      <a:t>초스피드</a:t>
                    </a:r>
                    <a:endParaRPr lang="ko-KR" altLang="en-US" sz="12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64" name="직선 연결선 63"/>
                  <p:cNvCxnSpPr/>
                  <p:nvPr/>
                </p:nvCxnSpPr>
                <p:spPr>
                  <a:xfrm>
                    <a:off x="6876256" y="2092598"/>
                    <a:ext cx="1584176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3" name="그룹 72"/>
              <p:cNvGrpSpPr/>
              <p:nvPr/>
            </p:nvGrpSpPr>
            <p:grpSpPr>
              <a:xfrm>
                <a:off x="5417624" y="2073548"/>
                <a:ext cx="3042808" cy="308021"/>
                <a:chOff x="5417624" y="2158139"/>
                <a:chExt cx="3042808" cy="308021"/>
              </a:xfrm>
            </p:grpSpPr>
            <p:grpSp>
              <p:nvGrpSpPr>
                <p:cNvPr id="40" name="그룹 39"/>
                <p:cNvGrpSpPr/>
                <p:nvPr/>
              </p:nvGrpSpPr>
              <p:grpSpPr>
                <a:xfrm>
                  <a:off x="5417624" y="2158139"/>
                  <a:ext cx="1392536" cy="307777"/>
                  <a:chOff x="5339704" y="2675805"/>
                  <a:chExt cx="1392536" cy="307777"/>
                </a:xfrm>
              </p:grpSpPr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5339704" y="2675805"/>
                    <a:ext cx="131461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ko-KR" altLang="en-US" sz="1400" dirty="0" err="1" smtClean="0">
                        <a:latin typeface="굴림" pitchFamily="50" charset="-127"/>
                        <a:ea typeface="굴림" pitchFamily="50" charset="-127"/>
                      </a:rPr>
                      <a:t>참가부</a:t>
                    </a:r>
                    <a:r>
                      <a:rPr lang="en-US" altLang="ko-KR" sz="700" dirty="0" smtClean="0">
                        <a:latin typeface="굴림" pitchFamily="50" charset="-127"/>
                        <a:ea typeface="굴림" pitchFamily="50" charset="-127"/>
                      </a:rPr>
                      <a:t>Participant</a:t>
                    </a:r>
                    <a:endParaRPr lang="ko-KR" altLang="en-US" sz="700" spc="-15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45" name="직선 연결선 44"/>
                  <p:cNvCxnSpPr/>
                  <p:nvPr/>
                </p:nvCxnSpPr>
                <p:spPr>
                  <a:xfrm>
                    <a:off x="5436096" y="2949327"/>
                    <a:ext cx="1296144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9" name="그룹 68"/>
                <p:cNvGrpSpPr/>
                <p:nvPr/>
              </p:nvGrpSpPr>
              <p:grpSpPr>
                <a:xfrm>
                  <a:off x="6876256" y="2189161"/>
                  <a:ext cx="1584176" cy="276999"/>
                  <a:chOff x="6876256" y="2189161"/>
                  <a:chExt cx="1584176" cy="276999"/>
                </a:xfrm>
              </p:grpSpPr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6909597" y="2189161"/>
                    <a:ext cx="144016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ko-KR" altLang="en-US" sz="1200" dirty="0" smtClean="0">
                        <a:latin typeface="굴림" pitchFamily="50" charset="-127"/>
                        <a:ea typeface="굴림" pitchFamily="50" charset="-127"/>
                      </a:rPr>
                      <a:t>초등</a:t>
                    </a:r>
                    <a:r>
                      <a:rPr lang="en-US" altLang="ko-KR" sz="1200" dirty="0" smtClean="0">
                        <a:latin typeface="굴림" pitchFamily="50" charset="-127"/>
                        <a:ea typeface="굴림" pitchFamily="50" charset="-127"/>
                      </a:rPr>
                      <a:t>1</a:t>
                    </a:r>
                    <a:r>
                      <a:rPr lang="ko-KR" altLang="en-US" sz="1200" dirty="0" smtClean="0">
                        <a:latin typeface="굴림" pitchFamily="50" charset="-127"/>
                        <a:ea typeface="굴림" pitchFamily="50" charset="-127"/>
                      </a:rPr>
                      <a:t>부</a:t>
                    </a:r>
                    <a:endParaRPr lang="ko-KR" altLang="en-US" sz="12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65" name="직선 연결선 64"/>
                  <p:cNvCxnSpPr/>
                  <p:nvPr/>
                </p:nvCxnSpPr>
                <p:spPr>
                  <a:xfrm>
                    <a:off x="6876256" y="2433588"/>
                    <a:ext cx="1584176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4" name="그룹 73"/>
              <p:cNvGrpSpPr/>
              <p:nvPr/>
            </p:nvGrpSpPr>
            <p:grpSpPr>
              <a:xfrm>
                <a:off x="5417625" y="2358405"/>
                <a:ext cx="3042807" cy="314671"/>
                <a:chOff x="5417625" y="2485412"/>
                <a:chExt cx="3042807" cy="314671"/>
              </a:xfrm>
            </p:grpSpPr>
            <p:grpSp>
              <p:nvGrpSpPr>
                <p:cNvPr id="50" name="그룹 49"/>
                <p:cNvGrpSpPr/>
                <p:nvPr/>
              </p:nvGrpSpPr>
              <p:grpSpPr>
                <a:xfrm>
                  <a:off x="5417625" y="2485412"/>
                  <a:ext cx="1392535" cy="307777"/>
                  <a:chOff x="5339705" y="2083073"/>
                  <a:chExt cx="1392535" cy="307777"/>
                </a:xfrm>
              </p:grpSpPr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5339705" y="2083073"/>
                    <a:ext cx="1378319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ko-KR" altLang="en-US" sz="1400" dirty="0" smtClean="0">
                        <a:latin typeface="굴림" pitchFamily="50" charset="-127"/>
                        <a:ea typeface="굴림" pitchFamily="50" charset="-127"/>
                      </a:rPr>
                      <a:t>등   위</a:t>
                    </a:r>
                    <a:r>
                      <a:rPr lang="en-US" altLang="ko-KR" sz="700" dirty="0" smtClean="0">
                        <a:latin typeface="굴림" pitchFamily="50" charset="-127"/>
                        <a:ea typeface="굴림" pitchFamily="50" charset="-127"/>
                      </a:rPr>
                      <a:t>Class</a:t>
                    </a:r>
                    <a:endParaRPr lang="ko-KR" altLang="en-US" sz="7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53" name="직선 연결선 52"/>
                  <p:cNvCxnSpPr/>
                  <p:nvPr/>
                </p:nvCxnSpPr>
                <p:spPr>
                  <a:xfrm>
                    <a:off x="5436096" y="2370088"/>
                    <a:ext cx="1296144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0" name="그룹 69"/>
                <p:cNvGrpSpPr/>
                <p:nvPr/>
              </p:nvGrpSpPr>
              <p:grpSpPr>
                <a:xfrm>
                  <a:off x="6876256" y="2523084"/>
                  <a:ext cx="1584176" cy="276999"/>
                  <a:chOff x="6876256" y="2523084"/>
                  <a:chExt cx="1584176" cy="276999"/>
                </a:xfrm>
              </p:grpSpPr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6938738" y="2523084"/>
                    <a:ext cx="1440160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1200" dirty="0" smtClean="0">
                        <a:latin typeface="굴림" pitchFamily="50" charset="-127"/>
                        <a:ea typeface="굴림" pitchFamily="50" charset="-127"/>
                      </a:rPr>
                      <a:t>1</a:t>
                    </a:r>
                    <a:r>
                      <a:rPr lang="ko-KR" altLang="en-US" sz="1200" dirty="0" smtClean="0">
                        <a:latin typeface="굴림" pitchFamily="50" charset="-127"/>
                        <a:ea typeface="굴림" pitchFamily="50" charset="-127"/>
                      </a:rPr>
                      <a:t>위</a:t>
                    </a:r>
                    <a:endParaRPr lang="ko-KR" altLang="en-US" sz="12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66" name="직선 연결선 65"/>
                  <p:cNvCxnSpPr/>
                  <p:nvPr/>
                </p:nvCxnSpPr>
                <p:spPr>
                  <a:xfrm>
                    <a:off x="6876256" y="2771403"/>
                    <a:ext cx="1584176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75" name="그룹 74"/>
              <p:cNvGrpSpPr/>
              <p:nvPr/>
            </p:nvGrpSpPr>
            <p:grpSpPr>
              <a:xfrm>
                <a:off x="5417624" y="2652787"/>
                <a:ext cx="3083768" cy="307777"/>
                <a:chOff x="5417624" y="2846469"/>
                <a:chExt cx="3083768" cy="307777"/>
              </a:xfrm>
            </p:grpSpPr>
            <p:grpSp>
              <p:nvGrpSpPr>
                <p:cNvPr id="48" name="그룹 47"/>
                <p:cNvGrpSpPr/>
                <p:nvPr/>
              </p:nvGrpSpPr>
              <p:grpSpPr>
                <a:xfrm>
                  <a:off x="5417624" y="2846469"/>
                  <a:ext cx="1458632" cy="307777"/>
                  <a:chOff x="5339704" y="2682155"/>
                  <a:chExt cx="1458632" cy="307777"/>
                </a:xfrm>
              </p:grpSpPr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5339704" y="2682155"/>
                    <a:ext cx="14586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ko-KR" altLang="en-US" sz="1400" dirty="0" smtClean="0">
                        <a:latin typeface="굴림" pitchFamily="50" charset="-127"/>
                        <a:ea typeface="굴림" pitchFamily="50" charset="-127"/>
                      </a:rPr>
                      <a:t>단체명</a:t>
                    </a:r>
                    <a:r>
                      <a:rPr lang="en-US" altLang="ko-KR" sz="700" dirty="0" smtClean="0">
                        <a:latin typeface="굴림" pitchFamily="50" charset="-127"/>
                        <a:ea typeface="굴림" pitchFamily="50" charset="-127"/>
                      </a:rPr>
                      <a:t>Name  of  Group</a:t>
                    </a:r>
                    <a:endParaRPr lang="ko-KR" altLang="en-US" sz="8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47" name="직선 연결선 46"/>
                  <p:cNvCxnSpPr/>
                  <p:nvPr/>
                </p:nvCxnSpPr>
                <p:spPr>
                  <a:xfrm>
                    <a:off x="5436096" y="2949327"/>
                    <a:ext cx="1296144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1" name="그룹 70"/>
                <p:cNvGrpSpPr/>
                <p:nvPr/>
              </p:nvGrpSpPr>
              <p:grpSpPr>
                <a:xfrm>
                  <a:off x="6845208" y="2871291"/>
                  <a:ext cx="1656184" cy="276999"/>
                  <a:chOff x="6845208" y="2871291"/>
                  <a:chExt cx="1656184" cy="276999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6845208" y="2871291"/>
                    <a:ext cx="1656184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ko-KR" altLang="en-US" sz="1200" dirty="0" err="1" smtClean="0">
                        <a:latin typeface="굴림" pitchFamily="50" charset="-127"/>
                        <a:ea typeface="굴림" pitchFamily="50" charset="-127"/>
                      </a:rPr>
                      <a:t>동영파워점프클럽</a:t>
                    </a:r>
                    <a:endParaRPr lang="ko-KR" altLang="en-US" sz="1200" dirty="0">
                      <a:latin typeface="굴림" pitchFamily="50" charset="-127"/>
                      <a:ea typeface="굴림" pitchFamily="50" charset="-127"/>
                    </a:endParaRPr>
                  </a:p>
                </p:txBody>
              </p:sp>
              <p:cxnSp>
                <p:nvCxnSpPr>
                  <p:cNvPr id="67" name="직선 연결선 66"/>
                  <p:cNvCxnSpPr/>
                  <p:nvPr/>
                </p:nvCxnSpPr>
                <p:spPr>
                  <a:xfrm>
                    <a:off x="6876256" y="3115568"/>
                    <a:ext cx="1584176" cy="0"/>
                  </a:xfrm>
                  <a:prstGeom prst="line">
                    <a:avLst/>
                  </a:prstGeom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116</Words>
  <Application>Microsoft Office PowerPoint</Application>
  <PresentationFormat>화면 슬라이드 쇼(4:3)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동영태권도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김한국</dc:creator>
  <cp:lastModifiedBy>김한국</cp:lastModifiedBy>
  <cp:revision>52</cp:revision>
  <dcterms:created xsi:type="dcterms:W3CDTF">2013-05-23T02:12:51Z</dcterms:created>
  <dcterms:modified xsi:type="dcterms:W3CDTF">2013-05-28T04:12:12Z</dcterms:modified>
</cp:coreProperties>
</file>