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7561263" cy="106934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3336" y="-114"/>
      </p:cViewPr>
      <p:guideLst>
        <p:guide orient="horz" pos="3368"/>
        <p:guide pos="238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67095" y="3321886"/>
            <a:ext cx="6427074" cy="229215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134190" y="6059593"/>
            <a:ext cx="5292884" cy="273275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t>2018-04-05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t>2018-04-05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5481916" y="428232"/>
            <a:ext cx="1701284" cy="912404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378063" y="428232"/>
            <a:ext cx="4977831" cy="912404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t>2018-04-05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t>2018-04-05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97287" y="6871500"/>
            <a:ext cx="6427074" cy="2123828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97287" y="4532320"/>
            <a:ext cx="6427074" cy="233918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t>2018-04-05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378063" y="2495127"/>
            <a:ext cx="3339558" cy="7057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843642" y="2495127"/>
            <a:ext cx="3339558" cy="7057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t>2018-04-05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78063" y="2393639"/>
            <a:ext cx="3340871" cy="99755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78063" y="3391194"/>
            <a:ext cx="3340871" cy="616108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3841017" y="2393639"/>
            <a:ext cx="3342183" cy="99755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841017" y="3391194"/>
            <a:ext cx="3342183" cy="616108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t>2018-04-05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t>2018-04-05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t>2018-04-05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78064" y="425756"/>
            <a:ext cx="2487603" cy="18119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956244" y="425756"/>
            <a:ext cx="4226956" cy="912652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78064" y="2237694"/>
            <a:ext cx="2487603" cy="731458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t>2018-04-05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482060" y="7485380"/>
            <a:ext cx="4536758" cy="88369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482060" y="955475"/>
            <a:ext cx="4536758" cy="64160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482060" y="8369071"/>
            <a:ext cx="4536758" cy="125498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t>2018-04-05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78063" y="428232"/>
            <a:ext cx="6805137" cy="17822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78063" y="2495127"/>
            <a:ext cx="6805137" cy="70571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78063" y="9911198"/>
            <a:ext cx="1764295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30EDBD-1C2D-4C1E-B459-B60219FAB484}" type="datetimeFigureOut">
              <a:rPr lang="ko-KR" altLang="en-US" smtClean="0"/>
              <a:t>2018-04-05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2583432" y="9911198"/>
            <a:ext cx="2394400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5418905" y="9911198"/>
            <a:ext cx="1764295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DD84E-25D4-4983-8AA1-2863C96F08D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Owner\Desktop\줄넘기 한마당 신청서-0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" y="794"/>
            <a:ext cx="7559675" cy="10691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E:\동하\로고\한국-줄넘기협회-로고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303" y="3618508"/>
            <a:ext cx="1296144" cy="62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직사각형 1"/>
          <p:cNvSpPr/>
          <p:nvPr/>
        </p:nvSpPr>
        <p:spPr>
          <a:xfrm>
            <a:off x="2484487" y="3042444"/>
            <a:ext cx="46085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 latinLnBrk="0">
              <a:lnSpc>
                <a:spcPct val="120000"/>
              </a:lnSpc>
            </a:pPr>
            <a:r>
              <a:rPr lang="ko-KR" altLang="en-US" sz="1000" b="1" dirty="0">
                <a:latin typeface="돋움" panose="020B0600000101010101" pitchFamily="50" charset="-127"/>
                <a:ea typeface="돋움" panose="020B0600000101010101" pitchFamily="50" charset="-127"/>
              </a:rPr>
              <a:t>안녕하세요</a:t>
            </a:r>
            <a:r>
              <a:rPr lang="en-US" altLang="ko-KR" sz="1000" b="1" dirty="0"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sz="1000" b="1" dirty="0" smtClean="0">
                <a:latin typeface="돋움" panose="020B0600000101010101" pitchFamily="50" charset="-127"/>
                <a:ea typeface="돋움" panose="020B0600000101010101" pitchFamily="50" charset="-127"/>
              </a:rPr>
              <a:t>사단법인 한국줄넘기협회입니다</a:t>
            </a:r>
            <a:r>
              <a:rPr lang="en-US" altLang="ko-KR" sz="1000" b="1" dirty="0">
                <a:latin typeface="돋움" panose="020B0600000101010101" pitchFamily="50" charset="-127"/>
                <a:ea typeface="돋움" panose="020B0600000101010101" pitchFamily="50" charset="-127"/>
              </a:rPr>
              <a:t>.</a:t>
            </a:r>
            <a:endParaRPr lang="ko-KR" altLang="en-US" sz="1000" b="1" dirty="0"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algn="ctr" fontAlgn="base" latinLnBrk="0">
              <a:lnSpc>
                <a:spcPct val="120000"/>
              </a:lnSpc>
            </a:pPr>
            <a:r>
              <a:rPr lang="en-US" altLang="ko-KR" sz="1000" b="1" dirty="0">
                <a:latin typeface="돋움" panose="020B0600000101010101" pitchFamily="50" charset="-127"/>
                <a:ea typeface="돋움" panose="020B0600000101010101" pitchFamily="50" charset="-127"/>
              </a:rPr>
              <a:t>1</a:t>
            </a:r>
            <a:r>
              <a:rPr lang="ko-KR" altLang="en-US" sz="1000" b="1" dirty="0">
                <a:latin typeface="돋움" panose="020B0600000101010101" pitchFamily="50" charset="-127"/>
                <a:ea typeface="돋움" panose="020B0600000101010101" pitchFamily="50" charset="-127"/>
              </a:rPr>
              <a:t>년에 단 한번 열리는 대한민국 최고의 줄넘기대회인</a:t>
            </a:r>
          </a:p>
          <a:p>
            <a:pPr algn="ctr" fontAlgn="base" latinLnBrk="0">
              <a:lnSpc>
                <a:spcPct val="120000"/>
              </a:lnSpc>
            </a:pPr>
            <a:r>
              <a:rPr lang="en-US" altLang="ko-KR" sz="1000" b="1" dirty="0">
                <a:latin typeface="돋움" panose="020B0600000101010101" pitchFamily="50" charset="-127"/>
                <a:ea typeface="돋움" panose="020B0600000101010101" pitchFamily="50" charset="-127"/>
              </a:rPr>
              <a:t>2018 </a:t>
            </a:r>
            <a:r>
              <a:rPr lang="ko-KR" altLang="en-US" sz="1000" b="1" dirty="0">
                <a:latin typeface="돋움" panose="020B0600000101010101" pitchFamily="50" charset="-127"/>
                <a:ea typeface="돋움" panose="020B0600000101010101" pitchFamily="50" charset="-127"/>
              </a:rPr>
              <a:t>대한민국 줄넘기 한마당이 드디어 개최됩니다</a:t>
            </a:r>
            <a:r>
              <a:rPr lang="en-US" altLang="ko-KR" sz="1000" b="1" dirty="0">
                <a:latin typeface="돋움" panose="020B0600000101010101" pitchFamily="50" charset="-127"/>
                <a:ea typeface="돋움" panose="020B0600000101010101" pitchFamily="50" charset="-127"/>
              </a:rPr>
              <a:t>.</a:t>
            </a:r>
            <a:endParaRPr lang="ko-KR" altLang="en-US" sz="1000" b="1" dirty="0"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algn="ctr" fontAlgn="base" latinLnBrk="0">
              <a:lnSpc>
                <a:spcPct val="120000"/>
              </a:lnSpc>
            </a:pPr>
            <a:r>
              <a:rPr lang="ko-KR" altLang="en-US" sz="1000" b="1" dirty="0">
                <a:latin typeface="돋움" panose="020B0600000101010101" pitchFamily="50" charset="-127"/>
                <a:ea typeface="돋움" panose="020B0600000101010101" pitchFamily="50" charset="-127"/>
              </a:rPr>
              <a:t>이에 </a:t>
            </a:r>
            <a:r>
              <a:rPr lang="en-US" altLang="ko-KR" sz="1000" b="1" dirty="0">
                <a:latin typeface="돋움" panose="020B0600000101010101" pitchFamily="50" charset="-127"/>
                <a:ea typeface="돋움" panose="020B0600000101010101" pitchFamily="50" charset="-127"/>
              </a:rPr>
              <a:t>0000</a:t>
            </a:r>
            <a:r>
              <a:rPr lang="ko-KR" altLang="en-US" sz="1000" b="1" dirty="0">
                <a:latin typeface="돋움" panose="020B0600000101010101" pitchFamily="50" charset="-127"/>
                <a:ea typeface="돋움" panose="020B0600000101010101" pitchFamily="50" charset="-127"/>
              </a:rPr>
              <a:t>에서는 이 대회에 참가할 선수를 선발하고자 합니다</a:t>
            </a:r>
            <a:r>
              <a:rPr lang="en-US" altLang="ko-KR" sz="1000" b="1" dirty="0">
                <a:latin typeface="돋움" panose="020B0600000101010101" pitchFamily="50" charset="-127"/>
                <a:ea typeface="돋움" panose="020B0600000101010101" pitchFamily="50" charset="-127"/>
              </a:rPr>
              <a:t>. </a:t>
            </a:r>
            <a:endParaRPr lang="ko-KR" altLang="en-US" sz="1000" b="1" dirty="0"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algn="ctr" fontAlgn="base" latinLnBrk="0">
              <a:lnSpc>
                <a:spcPct val="120000"/>
              </a:lnSpc>
            </a:pPr>
            <a:r>
              <a:rPr lang="ko-KR" altLang="en-US" sz="1000" b="1" dirty="0">
                <a:latin typeface="돋움" panose="020B0600000101010101" pitchFamily="50" charset="-127"/>
                <a:ea typeface="돋움" panose="020B0600000101010101" pitchFamily="50" charset="-127"/>
              </a:rPr>
              <a:t>우리 아이들이 대회 참가를 통해 자신감과 성취감을 높이고</a:t>
            </a:r>
          </a:p>
          <a:p>
            <a:pPr algn="ctr" fontAlgn="base" latinLnBrk="0">
              <a:lnSpc>
                <a:spcPct val="120000"/>
              </a:lnSpc>
            </a:pPr>
            <a:r>
              <a:rPr lang="ko-KR" altLang="en-US" sz="1000" b="1" dirty="0">
                <a:latin typeface="돋움" panose="020B0600000101010101" pitchFamily="50" charset="-127"/>
                <a:ea typeface="돋움" panose="020B0600000101010101" pitchFamily="50" charset="-127"/>
              </a:rPr>
              <a:t>전국의 줄넘기 선수들을 보고 경험함으로</a:t>
            </a:r>
          </a:p>
          <a:p>
            <a:pPr algn="ctr" fontAlgn="base" latinLnBrk="0">
              <a:lnSpc>
                <a:spcPct val="120000"/>
              </a:lnSpc>
            </a:pPr>
            <a:r>
              <a:rPr lang="ko-KR" altLang="en-US" sz="1000" b="1" dirty="0">
                <a:latin typeface="돋움" panose="020B0600000101010101" pitchFamily="50" charset="-127"/>
                <a:ea typeface="돋움" panose="020B0600000101010101" pitchFamily="50" charset="-127"/>
              </a:rPr>
              <a:t>아이들에게 잊지 못할 좋은 추억이 될 것입니다</a:t>
            </a:r>
            <a:r>
              <a:rPr lang="en-US" altLang="ko-KR" sz="1000" b="1" dirty="0">
                <a:latin typeface="돋움" panose="020B0600000101010101" pitchFamily="50" charset="-127"/>
                <a:ea typeface="돋움" panose="020B0600000101010101" pitchFamily="50" charset="-127"/>
              </a:rPr>
              <a:t>.</a:t>
            </a:r>
            <a:endParaRPr lang="ko-KR" altLang="en-US" sz="1000" b="1" dirty="0"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algn="ctr" fontAlgn="base" latinLnBrk="0">
              <a:lnSpc>
                <a:spcPct val="120000"/>
              </a:lnSpc>
            </a:pPr>
            <a:r>
              <a:rPr lang="ko-KR" altLang="en-US" sz="1000" b="1" dirty="0">
                <a:latin typeface="돋움" panose="020B0600000101010101" pitchFamily="50" charset="-127"/>
                <a:ea typeface="돋움" panose="020B0600000101010101" pitchFamily="50" charset="-127"/>
              </a:rPr>
              <a:t>학부모님의 많은 참여와 관심 </a:t>
            </a:r>
            <a:r>
              <a:rPr lang="ko-KR" altLang="en-US" sz="1000" b="1" dirty="0" err="1">
                <a:latin typeface="돋움" panose="020B0600000101010101" pitchFamily="50" charset="-127"/>
                <a:ea typeface="돋움" panose="020B0600000101010101" pitchFamily="50" charset="-127"/>
              </a:rPr>
              <a:t>부탁드립니다</a:t>
            </a:r>
            <a:r>
              <a:rPr lang="en-US" altLang="ko-KR" sz="1000" b="1" dirty="0">
                <a:latin typeface="돋움" panose="020B0600000101010101" pitchFamily="50" charset="-127"/>
                <a:ea typeface="돋움" panose="020B0600000101010101" pitchFamily="50" charset="-127"/>
              </a:rPr>
              <a:t>.</a:t>
            </a:r>
            <a:endParaRPr lang="ko-KR" altLang="en-US" sz="1000" b="1" dirty="0"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1026617" y="5233294"/>
            <a:ext cx="5562326" cy="1746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30000"/>
              </a:lnSpc>
            </a:pPr>
            <a:r>
              <a:rPr lang="ko-KR" altLang="en-US" sz="1200" b="1" dirty="0">
                <a:latin typeface="+mn-ea"/>
              </a:rPr>
              <a:t>▷ 일 시 </a:t>
            </a:r>
            <a:r>
              <a:rPr lang="en-US" altLang="ko-KR" sz="1200" b="1" dirty="0">
                <a:latin typeface="+mn-ea"/>
              </a:rPr>
              <a:t>: 2018</a:t>
            </a:r>
            <a:r>
              <a:rPr lang="ko-KR" altLang="en-US" sz="1200" b="1" dirty="0">
                <a:latin typeface="+mn-ea"/>
              </a:rPr>
              <a:t>년 </a:t>
            </a:r>
            <a:r>
              <a:rPr lang="en-US" altLang="ko-KR" sz="1200" b="1" dirty="0">
                <a:latin typeface="+mn-ea"/>
              </a:rPr>
              <a:t>5</a:t>
            </a:r>
            <a:r>
              <a:rPr lang="ko-KR" altLang="en-US" sz="1200" b="1" dirty="0">
                <a:latin typeface="+mn-ea"/>
              </a:rPr>
              <a:t>월 </a:t>
            </a:r>
            <a:r>
              <a:rPr lang="en-US" altLang="ko-KR" sz="1200" b="1" dirty="0">
                <a:latin typeface="+mn-ea"/>
              </a:rPr>
              <a:t>12</a:t>
            </a:r>
            <a:r>
              <a:rPr lang="ko-KR" altLang="en-US" sz="1200" b="1" dirty="0">
                <a:latin typeface="+mn-ea"/>
              </a:rPr>
              <a:t>일</a:t>
            </a:r>
            <a:r>
              <a:rPr lang="en-US" altLang="ko-KR" sz="1200" b="1" dirty="0">
                <a:latin typeface="+mn-ea"/>
              </a:rPr>
              <a:t>(</a:t>
            </a:r>
            <a:r>
              <a:rPr lang="ko-KR" altLang="en-US" sz="1200" b="1" dirty="0">
                <a:latin typeface="+mn-ea"/>
              </a:rPr>
              <a:t>토</a:t>
            </a:r>
            <a:r>
              <a:rPr lang="en-US" altLang="ko-KR" sz="1200" b="1" dirty="0">
                <a:latin typeface="+mn-ea"/>
              </a:rPr>
              <a:t>) / </a:t>
            </a:r>
            <a:r>
              <a:rPr lang="ko-KR" altLang="en-US" sz="1200" b="1" dirty="0">
                <a:latin typeface="+mn-ea"/>
              </a:rPr>
              <a:t>오전</a:t>
            </a:r>
            <a:r>
              <a:rPr lang="en-US" altLang="ko-KR" sz="1200" b="1" dirty="0">
                <a:latin typeface="+mn-ea"/>
              </a:rPr>
              <a:t>8</a:t>
            </a:r>
            <a:r>
              <a:rPr lang="ko-KR" altLang="en-US" sz="1200" b="1" dirty="0">
                <a:latin typeface="+mn-ea"/>
              </a:rPr>
              <a:t>시</a:t>
            </a:r>
            <a:r>
              <a:rPr lang="en-US" altLang="ko-KR" sz="1200" b="1" dirty="0">
                <a:latin typeface="+mn-ea"/>
              </a:rPr>
              <a:t>~</a:t>
            </a:r>
            <a:r>
              <a:rPr lang="ko-KR" altLang="en-US" sz="1200" b="1" dirty="0">
                <a:latin typeface="+mn-ea"/>
              </a:rPr>
              <a:t>오후</a:t>
            </a:r>
            <a:r>
              <a:rPr lang="en-US" altLang="ko-KR" sz="1200" b="1" dirty="0">
                <a:latin typeface="+mn-ea"/>
              </a:rPr>
              <a:t>5</a:t>
            </a:r>
            <a:r>
              <a:rPr lang="ko-KR" altLang="en-US" sz="1200" b="1" dirty="0">
                <a:latin typeface="+mn-ea"/>
              </a:rPr>
              <a:t>시</a:t>
            </a:r>
            <a:endParaRPr lang="ko-KR" altLang="en-US" sz="1200" dirty="0">
              <a:latin typeface="+mn-ea"/>
            </a:endParaRPr>
          </a:p>
          <a:p>
            <a:pPr fontAlgn="base">
              <a:lnSpc>
                <a:spcPct val="130000"/>
              </a:lnSpc>
            </a:pPr>
            <a:r>
              <a:rPr lang="ko-KR" altLang="en-US" sz="1200" b="1" dirty="0">
                <a:latin typeface="+mn-ea"/>
              </a:rPr>
              <a:t>▷ 장 소 </a:t>
            </a:r>
            <a:r>
              <a:rPr lang="en-US" altLang="ko-KR" sz="1200" b="1" dirty="0">
                <a:latin typeface="+mn-ea"/>
              </a:rPr>
              <a:t>: </a:t>
            </a:r>
            <a:r>
              <a:rPr lang="ko-KR" altLang="en-US" sz="1200" b="1" dirty="0">
                <a:latin typeface="+mn-ea"/>
              </a:rPr>
              <a:t>잠실 학생 실내체육관 </a:t>
            </a:r>
            <a:r>
              <a:rPr lang="en-US" altLang="ko-KR" sz="1200" b="1" dirty="0">
                <a:latin typeface="+mn-ea"/>
              </a:rPr>
              <a:t>/ </a:t>
            </a:r>
            <a:r>
              <a:rPr lang="ko-KR" altLang="en-US" sz="1200" b="1" dirty="0">
                <a:latin typeface="+mn-ea"/>
              </a:rPr>
              <a:t>종합운동장 내 주차가능</a:t>
            </a:r>
            <a:endParaRPr lang="ko-KR" altLang="en-US" sz="1200" dirty="0">
              <a:latin typeface="+mn-ea"/>
            </a:endParaRPr>
          </a:p>
          <a:p>
            <a:pPr fontAlgn="base">
              <a:lnSpc>
                <a:spcPct val="130000"/>
              </a:lnSpc>
            </a:pPr>
            <a:r>
              <a:rPr lang="ko-KR" altLang="en-US" sz="1200" b="1" dirty="0">
                <a:latin typeface="+mn-ea"/>
              </a:rPr>
              <a:t>▷ 준 비 물 </a:t>
            </a:r>
            <a:r>
              <a:rPr lang="en-US" altLang="ko-KR" sz="1200" b="1" dirty="0">
                <a:latin typeface="+mn-ea"/>
              </a:rPr>
              <a:t>: </a:t>
            </a:r>
            <a:r>
              <a:rPr lang="ko-KR" altLang="en-US" sz="1200" b="1" dirty="0">
                <a:latin typeface="+mn-ea"/>
              </a:rPr>
              <a:t>간편한 복장</a:t>
            </a:r>
            <a:r>
              <a:rPr lang="en-US" altLang="ko-KR" sz="1200" b="1" dirty="0">
                <a:latin typeface="+mn-ea"/>
              </a:rPr>
              <a:t>, </a:t>
            </a:r>
            <a:r>
              <a:rPr lang="ko-KR" altLang="en-US" sz="1200" b="1" dirty="0">
                <a:latin typeface="+mn-ea"/>
              </a:rPr>
              <a:t>줄넘기</a:t>
            </a:r>
            <a:r>
              <a:rPr lang="en-US" altLang="ko-KR" sz="1200" b="1" dirty="0">
                <a:latin typeface="+mn-ea"/>
              </a:rPr>
              <a:t>, </a:t>
            </a:r>
            <a:r>
              <a:rPr lang="ko-KR" altLang="en-US" sz="1200" b="1" dirty="0">
                <a:latin typeface="+mn-ea"/>
              </a:rPr>
              <a:t>음료수</a:t>
            </a:r>
            <a:endParaRPr lang="ko-KR" altLang="en-US" sz="1200" dirty="0">
              <a:latin typeface="+mn-ea"/>
            </a:endParaRPr>
          </a:p>
          <a:p>
            <a:pPr fontAlgn="base">
              <a:lnSpc>
                <a:spcPct val="130000"/>
              </a:lnSpc>
            </a:pPr>
            <a:r>
              <a:rPr lang="ko-KR" altLang="en-US" sz="1200" b="1" dirty="0">
                <a:latin typeface="+mn-ea"/>
              </a:rPr>
              <a:t>▷ 참 가 비 </a:t>
            </a:r>
            <a:r>
              <a:rPr lang="en-US" altLang="ko-KR" sz="1200" b="1" dirty="0">
                <a:latin typeface="+mn-ea"/>
              </a:rPr>
              <a:t>: ?????</a:t>
            </a:r>
            <a:r>
              <a:rPr lang="ko-KR" altLang="en-US" sz="1200" b="1" dirty="0">
                <a:latin typeface="+mn-ea"/>
              </a:rPr>
              <a:t>원</a:t>
            </a:r>
            <a:r>
              <a:rPr lang="en-US" altLang="ko-KR" sz="1200" b="1" dirty="0">
                <a:latin typeface="+mn-ea"/>
              </a:rPr>
              <a:t>(</a:t>
            </a:r>
            <a:r>
              <a:rPr lang="ko-KR" altLang="en-US" sz="1200" b="1" dirty="0">
                <a:latin typeface="+mn-ea"/>
              </a:rPr>
              <a:t>참가비</a:t>
            </a:r>
            <a:r>
              <a:rPr lang="en-US" altLang="ko-KR" sz="1200" b="1" dirty="0">
                <a:latin typeface="+mn-ea"/>
              </a:rPr>
              <a:t>, </a:t>
            </a:r>
            <a:r>
              <a:rPr lang="ko-KR" altLang="en-US" sz="1200" b="1" dirty="0">
                <a:latin typeface="+mn-ea"/>
              </a:rPr>
              <a:t>점심</a:t>
            </a:r>
            <a:r>
              <a:rPr lang="en-US" altLang="ko-KR" sz="1200" b="1" dirty="0">
                <a:latin typeface="+mn-ea"/>
              </a:rPr>
              <a:t>(</a:t>
            </a:r>
            <a:r>
              <a:rPr lang="ko-KR" altLang="en-US" sz="1200" b="1" dirty="0">
                <a:latin typeface="+mn-ea"/>
              </a:rPr>
              <a:t>참가자</a:t>
            </a:r>
            <a:r>
              <a:rPr lang="en-US" altLang="ko-KR" sz="1200" b="1" dirty="0">
                <a:latin typeface="+mn-ea"/>
              </a:rPr>
              <a:t>, </a:t>
            </a:r>
            <a:r>
              <a:rPr lang="ko-KR" altLang="en-US" sz="1200" b="1" dirty="0">
                <a:latin typeface="+mn-ea"/>
              </a:rPr>
              <a:t>부모님</a:t>
            </a:r>
            <a:r>
              <a:rPr lang="en-US" altLang="ko-KR" sz="1200" b="1" dirty="0">
                <a:latin typeface="+mn-ea"/>
              </a:rPr>
              <a:t>1</a:t>
            </a:r>
            <a:r>
              <a:rPr lang="ko-KR" altLang="en-US" sz="1200" b="1" dirty="0">
                <a:latin typeface="+mn-ea"/>
              </a:rPr>
              <a:t>인</a:t>
            </a:r>
            <a:r>
              <a:rPr lang="en-US" altLang="ko-KR" sz="1200" b="1" dirty="0">
                <a:latin typeface="+mn-ea"/>
              </a:rPr>
              <a:t>))</a:t>
            </a:r>
            <a:endParaRPr lang="ko-KR" altLang="en-US" sz="1200" dirty="0">
              <a:latin typeface="+mn-ea"/>
            </a:endParaRPr>
          </a:p>
          <a:p>
            <a:pPr fontAlgn="base">
              <a:lnSpc>
                <a:spcPct val="130000"/>
              </a:lnSpc>
            </a:pPr>
            <a:r>
              <a:rPr lang="ko-KR" altLang="en-US" sz="1200" b="1" dirty="0">
                <a:latin typeface="+mn-ea"/>
              </a:rPr>
              <a:t>▷ 참가 대상 </a:t>
            </a:r>
            <a:r>
              <a:rPr lang="en-US" altLang="ko-KR" sz="1200" b="1" dirty="0">
                <a:latin typeface="+mn-ea"/>
              </a:rPr>
              <a:t>: </a:t>
            </a:r>
            <a:r>
              <a:rPr lang="ko-KR" altLang="en-US" sz="1200" b="1" dirty="0">
                <a:latin typeface="+mn-ea"/>
              </a:rPr>
              <a:t>전 </a:t>
            </a:r>
            <a:r>
              <a:rPr lang="ko-KR" altLang="en-US" sz="1200" b="1" dirty="0" err="1">
                <a:latin typeface="+mn-ea"/>
              </a:rPr>
              <a:t>수련생</a:t>
            </a:r>
            <a:r>
              <a:rPr lang="ko-KR" altLang="en-US" sz="1200" b="1" dirty="0">
                <a:latin typeface="+mn-ea"/>
              </a:rPr>
              <a:t> </a:t>
            </a:r>
            <a:r>
              <a:rPr lang="ko-KR" altLang="en-US" sz="1200" b="1" dirty="0" err="1">
                <a:latin typeface="+mn-ea"/>
              </a:rPr>
              <a:t>유치부</a:t>
            </a:r>
            <a:r>
              <a:rPr lang="ko-KR" altLang="en-US" sz="1200" b="1" dirty="0">
                <a:latin typeface="+mn-ea"/>
              </a:rPr>
              <a:t> </a:t>
            </a:r>
            <a:r>
              <a:rPr lang="en-US" altLang="ko-KR" sz="1200" b="1" dirty="0">
                <a:latin typeface="+mn-ea"/>
              </a:rPr>
              <a:t>7</a:t>
            </a:r>
            <a:r>
              <a:rPr lang="ko-KR" altLang="en-US" sz="1200" b="1" dirty="0">
                <a:latin typeface="+mn-ea"/>
              </a:rPr>
              <a:t>세부터 초</a:t>
            </a:r>
            <a:r>
              <a:rPr lang="en-US" altLang="ko-KR" sz="1200" b="1" dirty="0">
                <a:latin typeface="+mn-ea"/>
              </a:rPr>
              <a:t>6</a:t>
            </a:r>
            <a:r>
              <a:rPr lang="ko-KR" altLang="en-US" sz="1200" b="1" dirty="0">
                <a:latin typeface="+mn-ea"/>
              </a:rPr>
              <a:t>학년까지</a:t>
            </a:r>
            <a:endParaRPr lang="ko-KR" altLang="en-US" sz="1200" dirty="0">
              <a:latin typeface="+mn-ea"/>
            </a:endParaRPr>
          </a:p>
          <a:p>
            <a:pPr fontAlgn="base">
              <a:lnSpc>
                <a:spcPct val="130000"/>
              </a:lnSpc>
            </a:pPr>
            <a:r>
              <a:rPr lang="ko-KR" altLang="en-US" sz="1200" b="1" dirty="0">
                <a:latin typeface="+mn-ea"/>
              </a:rPr>
              <a:t>▷ 참가 신청 </a:t>
            </a:r>
            <a:r>
              <a:rPr lang="en-US" altLang="ko-KR" sz="1200" b="1" dirty="0">
                <a:latin typeface="+mn-ea"/>
              </a:rPr>
              <a:t>: 2018</a:t>
            </a:r>
            <a:r>
              <a:rPr lang="ko-KR" altLang="en-US" sz="1200" b="1" dirty="0">
                <a:latin typeface="+mn-ea"/>
              </a:rPr>
              <a:t>년 </a:t>
            </a:r>
            <a:r>
              <a:rPr lang="en-US" altLang="ko-KR" sz="1200" b="1" dirty="0">
                <a:latin typeface="+mn-ea"/>
              </a:rPr>
              <a:t>4</a:t>
            </a:r>
            <a:r>
              <a:rPr lang="ko-KR" altLang="en-US" sz="1200" b="1" dirty="0">
                <a:latin typeface="+mn-ea"/>
              </a:rPr>
              <a:t>월 </a:t>
            </a:r>
            <a:r>
              <a:rPr lang="en-US" altLang="ko-KR" sz="1200" b="1" dirty="0">
                <a:latin typeface="+mn-ea"/>
              </a:rPr>
              <a:t>11</a:t>
            </a:r>
            <a:r>
              <a:rPr lang="ko-KR" altLang="en-US" sz="1200" b="1" dirty="0">
                <a:latin typeface="+mn-ea"/>
              </a:rPr>
              <a:t>일</a:t>
            </a:r>
            <a:r>
              <a:rPr lang="en-US" altLang="ko-KR" sz="1200" b="1" dirty="0">
                <a:latin typeface="+mn-ea"/>
              </a:rPr>
              <a:t>(</a:t>
            </a:r>
            <a:r>
              <a:rPr lang="ko-KR" altLang="en-US" sz="1200" b="1" dirty="0">
                <a:latin typeface="+mn-ea"/>
              </a:rPr>
              <a:t>수</a:t>
            </a:r>
            <a:r>
              <a:rPr lang="en-US" altLang="ko-KR" sz="1200" b="1" dirty="0">
                <a:latin typeface="+mn-ea"/>
              </a:rPr>
              <a:t>)</a:t>
            </a:r>
            <a:r>
              <a:rPr lang="ko-KR" altLang="en-US" sz="1200" b="1" dirty="0">
                <a:latin typeface="+mn-ea"/>
              </a:rPr>
              <a:t>까지 </a:t>
            </a:r>
            <a:r>
              <a:rPr lang="en-US" altLang="ko-KR" sz="1200" b="1" dirty="0">
                <a:latin typeface="+mn-ea"/>
              </a:rPr>
              <a:t>/ </a:t>
            </a:r>
            <a:r>
              <a:rPr lang="ko-KR" altLang="en-US" sz="1200" b="1" dirty="0">
                <a:latin typeface="+mn-ea"/>
              </a:rPr>
              <a:t>빠른 접수 </a:t>
            </a:r>
            <a:r>
              <a:rPr lang="ko-KR" altLang="en-US" sz="1200" b="1" dirty="0" err="1">
                <a:latin typeface="+mn-ea"/>
              </a:rPr>
              <a:t>부탁드립니다</a:t>
            </a:r>
            <a:r>
              <a:rPr lang="en-US" altLang="ko-KR" sz="1200" b="1" dirty="0">
                <a:latin typeface="+mn-ea"/>
              </a:rPr>
              <a:t>.</a:t>
            </a:r>
            <a:endParaRPr lang="ko-KR" altLang="en-US" sz="1200" dirty="0">
              <a:latin typeface="+mn-ea"/>
            </a:endParaRPr>
          </a:p>
          <a:p>
            <a:pPr fontAlgn="base">
              <a:lnSpc>
                <a:spcPct val="130000"/>
              </a:lnSpc>
            </a:pPr>
            <a:r>
              <a:rPr lang="ko-KR" altLang="en-US" sz="1200" b="1" dirty="0">
                <a:latin typeface="+mn-ea"/>
              </a:rPr>
              <a:t>▷ 입금 계좌 </a:t>
            </a:r>
            <a:r>
              <a:rPr lang="en-US" altLang="ko-KR" sz="1200" b="1" dirty="0">
                <a:latin typeface="+mn-ea"/>
              </a:rPr>
              <a:t>: </a:t>
            </a:r>
            <a:r>
              <a:rPr lang="ko-KR" altLang="en-US" sz="1200" b="1" dirty="0">
                <a:latin typeface="+mn-ea"/>
              </a:rPr>
              <a:t>국민은행 </a:t>
            </a:r>
            <a:r>
              <a:rPr lang="en-US" altLang="ko-KR" sz="1200" b="1" dirty="0">
                <a:latin typeface="+mn-ea"/>
              </a:rPr>
              <a:t>00000000000 (</a:t>
            </a:r>
            <a:r>
              <a:rPr lang="ko-KR" altLang="en-US" sz="1200" b="1" dirty="0">
                <a:latin typeface="+mn-ea"/>
              </a:rPr>
              <a:t>예금주</a:t>
            </a:r>
            <a:r>
              <a:rPr lang="en-US" altLang="ko-KR" sz="1200" b="1" dirty="0">
                <a:latin typeface="+mn-ea"/>
              </a:rPr>
              <a:t>: 00</a:t>
            </a:r>
            <a:r>
              <a:rPr lang="ko-KR" altLang="en-US" sz="1200" b="1" dirty="0">
                <a:latin typeface="+mn-ea"/>
              </a:rPr>
              <a:t>체육관</a:t>
            </a:r>
            <a:r>
              <a:rPr lang="en-US" altLang="ko-KR" sz="1200" b="1" dirty="0">
                <a:latin typeface="+mn-ea"/>
              </a:rPr>
              <a:t>)</a:t>
            </a:r>
            <a:endParaRPr lang="ko-KR" altLang="en-US" sz="1200" dirty="0">
              <a:latin typeface="+mn-e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87301" y="8145139"/>
            <a:ext cx="12474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 smtClean="0">
                <a:latin typeface="+mn-ea"/>
              </a:rPr>
              <a:t>개인종목</a:t>
            </a:r>
            <a:r>
              <a:rPr lang="en-US" altLang="ko-KR" sz="1200" b="1" dirty="0" smtClean="0">
                <a:latin typeface="+mn-ea"/>
              </a:rPr>
              <a:t>(</a:t>
            </a:r>
            <a:r>
              <a:rPr lang="ko-KR" altLang="en-US" sz="1200" b="1" dirty="0" err="1" smtClean="0">
                <a:latin typeface="+mn-ea"/>
              </a:rPr>
              <a:t>택</a:t>
            </a:r>
            <a:r>
              <a:rPr lang="en-US" altLang="ko-KR" sz="1200" b="1" dirty="0" smtClean="0">
                <a:latin typeface="+mn-ea"/>
              </a:rPr>
              <a:t>1) :</a:t>
            </a:r>
            <a:endParaRPr lang="ko-KR" altLang="en-US" sz="1200" b="1" dirty="0">
              <a:latin typeface="+mn-e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36457" y="8083004"/>
            <a:ext cx="2470548" cy="7860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>
              <a:lnSpc>
                <a:spcPct val="130000"/>
              </a:lnSpc>
              <a:buAutoNum type="arabicPeriod"/>
            </a:pPr>
            <a:r>
              <a:rPr lang="en-US" altLang="ko-KR" sz="1200" b="1" dirty="0" smtClean="0">
                <a:latin typeface="+mn-ea"/>
              </a:rPr>
              <a:t>30</a:t>
            </a:r>
            <a:r>
              <a:rPr lang="ko-KR" altLang="en-US" sz="1200" b="1" dirty="0" smtClean="0">
                <a:latin typeface="+mn-ea"/>
              </a:rPr>
              <a:t>초 스피드 번갈아 뛰기</a:t>
            </a:r>
            <a:r>
              <a:rPr lang="en-US" altLang="ko-KR" sz="1200" b="1" dirty="0" smtClean="0">
                <a:latin typeface="+mn-ea"/>
              </a:rPr>
              <a:t>(    )</a:t>
            </a:r>
          </a:p>
          <a:p>
            <a:pPr marL="228600" indent="-228600">
              <a:lnSpc>
                <a:spcPct val="130000"/>
              </a:lnSpc>
              <a:buAutoNum type="arabicPeriod"/>
            </a:pPr>
            <a:r>
              <a:rPr lang="en-US" altLang="ko-KR" sz="1200" b="1" dirty="0" smtClean="0">
                <a:latin typeface="+mn-ea"/>
              </a:rPr>
              <a:t>30</a:t>
            </a:r>
            <a:r>
              <a:rPr lang="ko-KR" altLang="en-US" sz="1200" b="1" dirty="0" smtClean="0">
                <a:latin typeface="+mn-ea"/>
              </a:rPr>
              <a:t>초 </a:t>
            </a:r>
            <a:r>
              <a:rPr lang="ko-KR" altLang="en-US" sz="1200" b="1" dirty="0" err="1" smtClean="0">
                <a:latin typeface="+mn-ea"/>
              </a:rPr>
              <a:t>이중뛰기</a:t>
            </a:r>
            <a:r>
              <a:rPr lang="en-US" altLang="ko-KR" sz="1200" b="1" dirty="0" smtClean="0">
                <a:latin typeface="+mn-ea"/>
              </a:rPr>
              <a:t>(    )</a:t>
            </a:r>
          </a:p>
          <a:p>
            <a:pPr>
              <a:lnSpc>
                <a:spcPct val="130000"/>
              </a:lnSpc>
            </a:pPr>
            <a:r>
              <a:rPr lang="en-US" altLang="ko-KR" sz="1200" b="1" dirty="0" smtClean="0">
                <a:latin typeface="+mn-ea"/>
              </a:rPr>
              <a:t>*</a:t>
            </a:r>
            <a:r>
              <a:rPr lang="ko-KR" altLang="en-US" sz="1200" b="1" dirty="0" smtClean="0">
                <a:latin typeface="+mn-ea"/>
              </a:rPr>
              <a:t>학년별 </a:t>
            </a:r>
            <a:r>
              <a:rPr lang="ko-KR" altLang="en-US" sz="1200" b="1" dirty="0" err="1" smtClean="0">
                <a:latin typeface="+mn-ea"/>
              </a:rPr>
              <a:t>왕중왕전</a:t>
            </a:r>
            <a:r>
              <a:rPr lang="ko-KR" altLang="en-US" sz="1200" b="1" dirty="0" smtClean="0">
                <a:latin typeface="+mn-ea"/>
              </a:rPr>
              <a:t> 필수참가</a:t>
            </a:r>
            <a:endParaRPr lang="ko-KR" altLang="en-US" sz="1200" b="1" dirty="0">
              <a:latin typeface="+mn-e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70327" y="9571071"/>
            <a:ext cx="92845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000" b="1" dirty="0" smtClean="0">
                <a:latin typeface="+mn-ea"/>
              </a:rPr>
              <a:t>8</a:t>
            </a:r>
            <a:r>
              <a:rPr lang="ko-KR" altLang="en-US" sz="1000" b="1" dirty="0" err="1" smtClean="0">
                <a:latin typeface="+mn-ea"/>
              </a:rPr>
              <a:t>자마라톤</a:t>
            </a:r>
            <a:endParaRPr lang="en-US" altLang="ko-KR" sz="1000" b="1" dirty="0" smtClean="0">
              <a:latin typeface="+mn-ea"/>
            </a:endParaRPr>
          </a:p>
          <a:p>
            <a:pPr algn="ctr"/>
            <a:r>
              <a:rPr lang="en-US" altLang="ko-KR" sz="1000" b="1" dirty="0" smtClean="0">
                <a:latin typeface="+mn-ea"/>
              </a:rPr>
              <a:t>(     )</a:t>
            </a:r>
          </a:p>
          <a:p>
            <a:pPr algn="ctr"/>
            <a:r>
              <a:rPr lang="en-US" altLang="ko-KR" sz="1000" b="1" dirty="0" smtClean="0">
                <a:latin typeface="+mn-ea"/>
              </a:rPr>
              <a:t>*</a:t>
            </a:r>
            <a:r>
              <a:rPr lang="ko-KR" altLang="en-US" sz="1000" b="1" dirty="0" smtClean="0">
                <a:latin typeface="+mn-ea"/>
              </a:rPr>
              <a:t>참가비 별도</a:t>
            </a:r>
            <a:endParaRPr lang="ko-KR" altLang="en-US" sz="1000" b="1" dirty="0">
              <a:latin typeface="+mn-e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80431" y="9571071"/>
            <a:ext cx="92845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000" b="1" dirty="0" smtClean="0">
                <a:latin typeface="+mn-ea"/>
              </a:rPr>
              <a:t>음악줄넘기</a:t>
            </a:r>
            <a:endParaRPr lang="en-US" altLang="ko-KR" sz="1000" b="1" dirty="0" smtClean="0">
              <a:latin typeface="+mn-ea"/>
            </a:endParaRPr>
          </a:p>
          <a:p>
            <a:pPr algn="ctr"/>
            <a:r>
              <a:rPr lang="en-US" altLang="ko-KR" sz="1000" b="1" dirty="0" smtClean="0">
                <a:latin typeface="+mn-ea"/>
              </a:rPr>
              <a:t>(     )</a:t>
            </a:r>
          </a:p>
          <a:p>
            <a:pPr algn="ctr"/>
            <a:r>
              <a:rPr lang="en-US" altLang="ko-KR" sz="1000" b="1" dirty="0" smtClean="0">
                <a:latin typeface="+mn-ea"/>
              </a:rPr>
              <a:t>*</a:t>
            </a:r>
            <a:r>
              <a:rPr lang="ko-KR" altLang="en-US" sz="1000" b="1" dirty="0" smtClean="0">
                <a:latin typeface="+mn-ea"/>
              </a:rPr>
              <a:t>참가비 별도</a:t>
            </a:r>
            <a:endParaRPr lang="ko-KR" altLang="en-US" sz="1000" b="1" dirty="0">
              <a:latin typeface="+mn-e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732868" y="9494127"/>
            <a:ext cx="95410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000" b="1" dirty="0" err="1" smtClean="0">
                <a:latin typeface="+mn-ea"/>
              </a:rPr>
              <a:t>단체함께뛰기</a:t>
            </a:r>
            <a:endParaRPr lang="en-US" altLang="ko-KR" sz="1000" b="1" dirty="0" smtClean="0">
              <a:latin typeface="+mn-ea"/>
            </a:endParaRPr>
          </a:p>
          <a:p>
            <a:pPr algn="ctr"/>
            <a:r>
              <a:rPr lang="en-US" altLang="ko-KR" sz="1000" b="1" dirty="0" smtClean="0">
                <a:latin typeface="+mn-ea"/>
              </a:rPr>
              <a:t>(     )</a:t>
            </a:r>
          </a:p>
          <a:p>
            <a:pPr algn="ctr"/>
            <a:r>
              <a:rPr lang="en-US" altLang="ko-KR" sz="1000" b="1" dirty="0" smtClean="0">
                <a:latin typeface="+mn-ea"/>
              </a:rPr>
              <a:t>*8</a:t>
            </a:r>
            <a:r>
              <a:rPr lang="ko-KR" altLang="en-US" sz="1000" b="1" dirty="0" smtClean="0">
                <a:latin typeface="+mn-ea"/>
              </a:rPr>
              <a:t>자 마라톤</a:t>
            </a:r>
            <a:endParaRPr lang="en-US" altLang="ko-KR" sz="1000" b="1" dirty="0" smtClean="0">
              <a:latin typeface="+mn-ea"/>
            </a:endParaRPr>
          </a:p>
          <a:p>
            <a:pPr algn="ctr"/>
            <a:r>
              <a:rPr lang="ko-KR" altLang="en-US" sz="1000" b="1" dirty="0" err="1" smtClean="0">
                <a:latin typeface="+mn-ea"/>
              </a:rPr>
              <a:t>참가시</a:t>
            </a:r>
            <a:r>
              <a:rPr lang="ko-KR" altLang="en-US" sz="1000" b="1" dirty="0">
                <a:latin typeface="+mn-ea"/>
              </a:rPr>
              <a:t> </a:t>
            </a:r>
            <a:r>
              <a:rPr lang="ko-KR" altLang="en-US" sz="1000" b="1" dirty="0" smtClean="0">
                <a:latin typeface="+mn-ea"/>
              </a:rPr>
              <a:t>무료</a:t>
            </a:r>
            <a:endParaRPr lang="ko-KR" altLang="en-US" sz="1000" b="1" dirty="0">
              <a:latin typeface="+mn-e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474486" y="9571071"/>
            <a:ext cx="92845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000" b="1" dirty="0" err="1" smtClean="0">
                <a:latin typeface="+mn-ea"/>
              </a:rPr>
              <a:t>프리스타일</a:t>
            </a:r>
            <a:endParaRPr lang="en-US" altLang="ko-KR" sz="1000" b="1" dirty="0" smtClean="0">
              <a:latin typeface="+mn-ea"/>
            </a:endParaRPr>
          </a:p>
          <a:p>
            <a:pPr algn="ctr"/>
            <a:r>
              <a:rPr lang="en-US" altLang="ko-KR" sz="1000" b="1" dirty="0" smtClean="0">
                <a:latin typeface="+mn-ea"/>
              </a:rPr>
              <a:t>(     )</a:t>
            </a:r>
          </a:p>
          <a:p>
            <a:pPr algn="ctr"/>
            <a:r>
              <a:rPr lang="en-US" altLang="ko-KR" sz="1000" b="1" dirty="0" smtClean="0">
                <a:latin typeface="+mn-ea"/>
              </a:rPr>
              <a:t>*</a:t>
            </a:r>
            <a:r>
              <a:rPr lang="ko-KR" altLang="en-US" sz="1000" b="1" dirty="0" smtClean="0">
                <a:latin typeface="+mn-ea"/>
              </a:rPr>
              <a:t>참가비 별도</a:t>
            </a:r>
            <a:endParaRPr lang="ko-KR" altLang="en-US" sz="1000" b="1" dirty="0">
              <a:latin typeface="+mn-ea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607501" y="9571071"/>
            <a:ext cx="92845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000" b="1" dirty="0" smtClean="0">
                <a:latin typeface="+mn-ea"/>
              </a:rPr>
              <a:t>4</a:t>
            </a:r>
            <a:r>
              <a:rPr lang="ko-KR" altLang="en-US" sz="1000" b="1" dirty="0" err="1" smtClean="0">
                <a:latin typeface="+mn-ea"/>
              </a:rPr>
              <a:t>인릴레이</a:t>
            </a:r>
            <a:endParaRPr lang="en-US" altLang="ko-KR" sz="1000" b="1" dirty="0" smtClean="0">
              <a:latin typeface="+mn-ea"/>
            </a:endParaRPr>
          </a:p>
          <a:p>
            <a:pPr algn="ctr"/>
            <a:r>
              <a:rPr lang="en-US" altLang="ko-KR" sz="1000" b="1" smtClean="0">
                <a:latin typeface="+mn-ea"/>
              </a:rPr>
              <a:t>(     </a:t>
            </a:r>
            <a:r>
              <a:rPr lang="en-US" altLang="ko-KR" sz="1000" b="1" dirty="0" smtClean="0">
                <a:latin typeface="+mn-ea"/>
              </a:rPr>
              <a:t>)</a:t>
            </a:r>
          </a:p>
          <a:p>
            <a:pPr algn="ctr"/>
            <a:r>
              <a:rPr lang="en-US" altLang="ko-KR" sz="1000" b="1" dirty="0" smtClean="0">
                <a:latin typeface="+mn-ea"/>
              </a:rPr>
              <a:t>*</a:t>
            </a:r>
            <a:r>
              <a:rPr lang="ko-KR" altLang="en-US" sz="1000" b="1" dirty="0" smtClean="0">
                <a:latin typeface="+mn-ea"/>
              </a:rPr>
              <a:t>참가비 별도</a:t>
            </a:r>
            <a:endParaRPr lang="ko-KR" altLang="en-US" sz="1000" b="1" dirty="0">
              <a:latin typeface="+mn-ea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383949" y="9486433"/>
            <a:ext cx="95410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000" b="1" dirty="0" smtClean="0">
                <a:latin typeface="+mn-ea"/>
              </a:rPr>
              <a:t>엘리트스피드</a:t>
            </a:r>
            <a:endParaRPr lang="en-US" altLang="ko-KR" sz="1000" b="1" dirty="0" smtClean="0">
              <a:latin typeface="+mn-ea"/>
            </a:endParaRPr>
          </a:p>
          <a:p>
            <a:pPr algn="ctr"/>
            <a:r>
              <a:rPr lang="en-US" altLang="ko-KR" sz="1000" b="1" dirty="0" smtClean="0">
                <a:latin typeface="+mn-ea"/>
              </a:rPr>
              <a:t>(     )</a:t>
            </a:r>
          </a:p>
          <a:p>
            <a:pPr algn="ctr"/>
            <a:r>
              <a:rPr lang="en-US" altLang="ko-KR" sz="1000" b="1" dirty="0" smtClean="0">
                <a:latin typeface="+mn-ea"/>
              </a:rPr>
              <a:t>3</a:t>
            </a:r>
            <a:r>
              <a:rPr lang="ko-KR" altLang="en-US" sz="1000" b="1" dirty="0" err="1" smtClean="0">
                <a:latin typeface="+mn-ea"/>
              </a:rPr>
              <a:t>중뛰기</a:t>
            </a:r>
            <a:r>
              <a:rPr lang="en-US" altLang="ko-KR" sz="1000" b="1" dirty="0" smtClean="0">
                <a:latin typeface="+mn-ea"/>
              </a:rPr>
              <a:t>(    )</a:t>
            </a:r>
          </a:p>
          <a:p>
            <a:pPr algn="ctr"/>
            <a:r>
              <a:rPr lang="en-US" altLang="ko-KR" sz="1000" b="1" dirty="0" smtClean="0">
                <a:latin typeface="+mn-ea"/>
              </a:rPr>
              <a:t>*</a:t>
            </a:r>
            <a:r>
              <a:rPr lang="ko-KR" altLang="en-US" sz="1000" b="1" dirty="0" smtClean="0">
                <a:latin typeface="+mn-ea"/>
              </a:rPr>
              <a:t>참가비 별도</a:t>
            </a:r>
            <a:endParaRPr lang="ko-KR" altLang="en-US" sz="10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6387683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Owner\Desktop\줄넘기 한마당 신청서-0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" y="794"/>
            <a:ext cx="7559675" cy="10691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직사각형 2"/>
          <p:cNvSpPr/>
          <p:nvPr/>
        </p:nvSpPr>
        <p:spPr>
          <a:xfrm>
            <a:off x="2484487" y="3042444"/>
            <a:ext cx="46085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 latinLnBrk="0">
              <a:lnSpc>
                <a:spcPct val="120000"/>
              </a:lnSpc>
            </a:pPr>
            <a:r>
              <a:rPr lang="ko-KR" altLang="en-US" sz="1000" b="1" dirty="0">
                <a:latin typeface="돋움" panose="020B0600000101010101" pitchFamily="50" charset="-127"/>
                <a:ea typeface="돋움" panose="020B0600000101010101" pitchFamily="50" charset="-127"/>
              </a:rPr>
              <a:t>안녕하세요</a:t>
            </a:r>
            <a:r>
              <a:rPr lang="en-US" altLang="ko-KR" sz="1000" b="1"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en-US" altLang="ko-KR" sz="1000" b="1" smtClean="0">
                <a:latin typeface="돋움" panose="020B0600000101010101" pitchFamily="50" charset="-127"/>
                <a:ea typeface="돋움" panose="020B0600000101010101" pitchFamily="50" charset="-127"/>
              </a:rPr>
              <a:t>K-POP</a:t>
            </a:r>
            <a:r>
              <a:rPr lang="ko-KR" altLang="en-US" sz="1000" b="1" dirty="0" smtClean="0">
                <a:latin typeface="돋움" panose="020B0600000101010101" pitchFamily="50" charset="-127"/>
                <a:ea typeface="돋움" panose="020B0600000101010101" pitchFamily="50" charset="-127"/>
              </a:rPr>
              <a:t>음악줄넘기 점프스쿨입니다</a:t>
            </a:r>
            <a:r>
              <a:rPr lang="en-US" altLang="ko-KR" sz="1000" b="1" dirty="0">
                <a:latin typeface="돋움" panose="020B0600000101010101" pitchFamily="50" charset="-127"/>
                <a:ea typeface="돋움" panose="020B0600000101010101" pitchFamily="50" charset="-127"/>
              </a:rPr>
              <a:t>.</a:t>
            </a:r>
            <a:endParaRPr lang="ko-KR" altLang="en-US" sz="1000" b="1" dirty="0"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algn="ctr" fontAlgn="base" latinLnBrk="0">
              <a:lnSpc>
                <a:spcPct val="120000"/>
              </a:lnSpc>
            </a:pPr>
            <a:r>
              <a:rPr lang="en-US" altLang="ko-KR" sz="1000" b="1" dirty="0">
                <a:latin typeface="돋움" panose="020B0600000101010101" pitchFamily="50" charset="-127"/>
                <a:ea typeface="돋움" panose="020B0600000101010101" pitchFamily="50" charset="-127"/>
              </a:rPr>
              <a:t>1</a:t>
            </a:r>
            <a:r>
              <a:rPr lang="ko-KR" altLang="en-US" sz="1000" b="1" dirty="0">
                <a:latin typeface="돋움" panose="020B0600000101010101" pitchFamily="50" charset="-127"/>
                <a:ea typeface="돋움" panose="020B0600000101010101" pitchFamily="50" charset="-127"/>
              </a:rPr>
              <a:t>년에 단 한번 열리는 대한민국 최고의 줄넘기대회인</a:t>
            </a:r>
          </a:p>
          <a:p>
            <a:pPr algn="ctr" fontAlgn="base" latinLnBrk="0">
              <a:lnSpc>
                <a:spcPct val="120000"/>
              </a:lnSpc>
            </a:pPr>
            <a:r>
              <a:rPr lang="en-US" altLang="ko-KR" sz="1000" b="1" dirty="0">
                <a:latin typeface="돋움" panose="020B0600000101010101" pitchFamily="50" charset="-127"/>
                <a:ea typeface="돋움" panose="020B0600000101010101" pitchFamily="50" charset="-127"/>
              </a:rPr>
              <a:t>2018 </a:t>
            </a:r>
            <a:r>
              <a:rPr lang="ko-KR" altLang="en-US" sz="1000" b="1" dirty="0">
                <a:latin typeface="돋움" panose="020B0600000101010101" pitchFamily="50" charset="-127"/>
                <a:ea typeface="돋움" panose="020B0600000101010101" pitchFamily="50" charset="-127"/>
              </a:rPr>
              <a:t>대한민국 줄넘기 한마당이 드디어 개최됩니다</a:t>
            </a:r>
            <a:r>
              <a:rPr lang="en-US" altLang="ko-KR" sz="1000" b="1" dirty="0">
                <a:latin typeface="돋움" panose="020B0600000101010101" pitchFamily="50" charset="-127"/>
                <a:ea typeface="돋움" panose="020B0600000101010101" pitchFamily="50" charset="-127"/>
              </a:rPr>
              <a:t>.</a:t>
            </a:r>
            <a:endParaRPr lang="ko-KR" altLang="en-US" sz="1000" b="1" dirty="0"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algn="ctr" fontAlgn="base" latinLnBrk="0">
              <a:lnSpc>
                <a:spcPct val="120000"/>
              </a:lnSpc>
            </a:pPr>
            <a:r>
              <a:rPr lang="ko-KR" altLang="en-US" sz="1000" b="1" dirty="0">
                <a:latin typeface="돋움" panose="020B0600000101010101" pitchFamily="50" charset="-127"/>
                <a:ea typeface="돋움" panose="020B0600000101010101" pitchFamily="50" charset="-127"/>
              </a:rPr>
              <a:t>이에 </a:t>
            </a:r>
            <a:r>
              <a:rPr lang="en-US" altLang="ko-KR" sz="1000" b="1" dirty="0">
                <a:latin typeface="돋움" panose="020B0600000101010101" pitchFamily="50" charset="-127"/>
                <a:ea typeface="돋움" panose="020B0600000101010101" pitchFamily="50" charset="-127"/>
              </a:rPr>
              <a:t>0000</a:t>
            </a:r>
            <a:r>
              <a:rPr lang="ko-KR" altLang="en-US" sz="1000" b="1" dirty="0">
                <a:latin typeface="돋움" panose="020B0600000101010101" pitchFamily="50" charset="-127"/>
                <a:ea typeface="돋움" panose="020B0600000101010101" pitchFamily="50" charset="-127"/>
              </a:rPr>
              <a:t>에서는 이 대회에 참가할 선수를 선발하고자 합니다</a:t>
            </a:r>
            <a:r>
              <a:rPr lang="en-US" altLang="ko-KR" sz="1000" b="1" dirty="0">
                <a:latin typeface="돋움" panose="020B0600000101010101" pitchFamily="50" charset="-127"/>
                <a:ea typeface="돋움" panose="020B0600000101010101" pitchFamily="50" charset="-127"/>
              </a:rPr>
              <a:t>. </a:t>
            </a:r>
            <a:endParaRPr lang="ko-KR" altLang="en-US" sz="1000" b="1" dirty="0"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algn="ctr" fontAlgn="base" latinLnBrk="0">
              <a:lnSpc>
                <a:spcPct val="120000"/>
              </a:lnSpc>
            </a:pPr>
            <a:r>
              <a:rPr lang="ko-KR" altLang="en-US" sz="1000" b="1" dirty="0">
                <a:latin typeface="돋움" panose="020B0600000101010101" pitchFamily="50" charset="-127"/>
                <a:ea typeface="돋움" panose="020B0600000101010101" pitchFamily="50" charset="-127"/>
              </a:rPr>
              <a:t>우리 아이들이 대회 참가를 통해 자신감과 성취감을 높이고</a:t>
            </a:r>
          </a:p>
          <a:p>
            <a:pPr algn="ctr" fontAlgn="base" latinLnBrk="0">
              <a:lnSpc>
                <a:spcPct val="120000"/>
              </a:lnSpc>
            </a:pPr>
            <a:r>
              <a:rPr lang="ko-KR" altLang="en-US" sz="1000" b="1" dirty="0">
                <a:latin typeface="돋움" panose="020B0600000101010101" pitchFamily="50" charset="-127"/>
                <a:ea typeface="돋움" panose="020B0600000101010101" pitchFamily="50" charset="-127"/>
              </a:rPr>
              <a:t>전국의 줄넘기 선수들을 보고 경험함으로</a:t>
            </a:r>
          </a:p>
          <a:p>
            <a:pPr algn="ctr" fontAlgn="base" latinLnBrk="0">
              <a:lnSpc>
                <a:spcPct val="120000"/>
              </a:lnSpc>
            </a:pPr>
            <a:r>
              <a:rPr lang="ko-KR" altLang="en-US" sz="1000" b="1" dirty="0">
                <a:latin typeface="돋움" panose="020B0600000101010101" pitchFamily="50" charset="-127"/>
                <a:ea typeface="돋움" panose="020B0600000101010101" pitchFamily="50" charset="-127"/>
              </a:rPr>
              <a:t>아이들에게 잊지 못할 좋은 추억이 될 것입니다</a:t>
            </a:r>
            <a:r>
              <a:rPr lang="en-US" altLang="ko-KR" sz="1000" b="1" dirty="0">
                <a:latin typeface="돋움" panose="020B0600000101010101" pitchFamily="50" charset="-127"/>
                <a:ea typeface="돋움" panose="020B0600000101010101" pitchFamily="50" charset="-127"/>
              </a:rPr>
              <a:t>.</a:t>
            </a:r>
            <a:endParaRPr lang="ko-KR" altLang="en-US" sz="1000" b="1" dirty="0"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algn="ctr" fontAlgn="base" latinLnBrk="0">
              <a:lnSpc>
                <a:spcPct val="120000"/>
              </a:lnSpc>
            </a:pPr>
            <a:r>
              <a:rPr lang="ko-KR" altLang="en-US" sz="1000" b="1" dirty="0">
                <a:latin typeface="돋움" panose="020B0600000101010101" pitchFamily="50" charset="-127"/>
                <a:ea typeface="돋움" panose="020B0600000101010101" pitchFamily="50" charset="-127"/>
              </a:rPr>
              <a:t>학부모님의 많은 참여와 관심 </a:t>
            </a:r>
            <a:r>
              <a:rPr lang="ko-KR" altLang="en-US" sz="1000" b="1" dirty="0" err="1">
                <a:latin typeface="돋움" panose="020B0600000101010101" pitchFamily="50" charset="-127"/>
                <a:ea typeface="돋움" panose="020B0600000101010101" pitchFamily="50" charset="-127"/>
              </a:rPr>
              <a:t>부탁드립니다</a:t>
            </a:r>
            <a:r>
              <a:rPr lang="en-US" altLang="ko-KR" sz="1000" b="1" dirty="0">
                <a:latin typeface="돋움" panose="020B0600000101010101" pitchFamily="50" charset="-127"/>
                <a:ea typeface="돋움" panose="020B0600000101010101" pitchFamily="50" charset="-127"/>
              </a:rPr>
              <a:t>.</a:t>
            </a:r>
            <a:endParaRPr lang="ko-KR" altLang="en-US" sz="1000" b="1" dirty="0"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1026617" y="5233294"/>
            <a:ext cx="5562326" cy="1746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30000"/>
              </a:lnSpc>
            </a:pPr>
            <a:r>
              <a:rPr lang="ko-KR" altLang="en-US" sz="1200" b="1" dirty="0">
                <a:latin typeface="+mn-ea"/>
              </a:rPr>
              <a:t>▷ 일 시 </a:t>
            </a:r>
            <a:r>
              <a:rPr lang="en-US" altLang="ko-KR" sz="1200" b="1" dirty="0">
                <a:latin typeface="+mn-ea"/>
              </a:rPr>
              <a:t>: 2018</a:t>
            </a:r>
            <a:r>
              <a:rPr lang="ko-KR" altLang="en-US" sz="1200" b="1" dirty="0">
                <a:latin typeface="+mn-ea"/>
              </a:rPr>
              <a:t>년 </a:t>
            </a:r>
            <a:r>
              <a:rPr lang="en-US" altLang="ko-KR" sz="1200" b="1" dirty="0">
                <a:latin typeface="+mn-ea"/>
              </a:rPr>
              <a:t>5</a:t>
            </a:r>
            <a:r>
              <a:rPr lang="ko-KR" altLang="en-US" sz="1200" b="1" dirty="0">
                <a:latin typeface="+mn-ea"/>
              </a:rPr>
              <a:t>월 </a:t>
            </a:r>
            <a:r>
              <a:rPr lang="en-US" altLang="ko-KR" sz="1200" b="1" dirty="0">
                <a:latin typeface="+mn-ea"/>
              </a:rPr>
              <a:t>12</a:t>
            </a:r>
            <a:r>
              <a:rPr lang="ko-KR" altLang="en-US" sz="1200" b="1" dirty="0">
                <a:latin typeface="+mn-ea"/>
              </a:rPr>
              <a:t>일</a:t>
            </a:r>
            <a:r>
              <a:rPr lang="en-US" altLang="ko-KR" sz="1200" b="1" dirty="0">
                <a:latin typeface="+mn-ea"/>
              </a:rPr>
              <a:t>(</a:t>
            </a:r>
            <a:r>
              <a:rPr lang="ko-KR" altLang="en-US" sz="1200" b="1" dirty="0">
                <a:latin typeface="+mn-ea"/>
              </a:rPr>
              <a:t>토</a:t>
            </a:r>
            <a:r>
              <a:rPr lang="en-US" altLang="ko-KR" sz="1200" b="1" dirty="0">
                <a:latin typeface="+mn-ea"/>
              </a:rPr>
              <a:t>) / </a:t>
            </a:r>
            <a:r>
              <a:rPr lang="ko-KR" altLang="en-US" sz="1200" b="1" dirty="0">
                <a:latin typeface="+mn-ea"/>
              </a:rPr>
              <a:t>오전</a:t>
            </a:r>
            <a:r>
              <a:rPr lang="en-US" altLang="ko-KR" sz="1200" b="1" dirty="0">
                <a:latin typeface="+mn-ea"/>
              </a:rPr>
              <a:t>8</a:t>
            </a:r>
            <a:r>
              <a:rPr lang="ko-KR" altLang="en-US" sz="1200" b="1" dirty="0">
                <a:latin typeface="+mn-ea"/>
              </a:rPr>
              <a:t>시</a:t>
            </a:r>
            <a:r>
              <a:rPr lang="en-US" altLang="ko-KR" sz="1200" b="1" dirty="0">
                <a:latin typeface="+mn-ea"/>
              </a:rPr>
              <a:t>~</a:t>
            </a:r>
            <a:r>
              <a:rPr lang="ko-KR" altLang="en-US" sz="1200" b="1" dirty="0">
                <a:latin typeface="+mn-ea"/>
              </a:rPr>
              <a:t>오후</a:t>
            </a:r>
            <a:r>
              <a:rPr lang="en-US" altLang="ko-KR" sz="1200" b="1" dirty="0">
                <a:latin typeface="+mn-ea"/>
              </a:rPr>
              <a:t>5</a:t>
            </a:r>
            <a:r>
              <a:rPr lang="ko-KR" altLang="en-US" sz="1200" b="1" dirty="0">
                <a:latin typeface="+mn-ea"/>
              </a:rPr>
              <a:t>시</a:t>
            </a:r>
            <a:endParaRPr lang="ko-KR" altLang="en-US" sz="1200" dirty="0">
              <a:latin typeface="+mn-ea"/>
            </a:endParaRPr>
          </a:p>
          <a:p>
            <a:pPr fontAlgn="base">
              <a:lnSpc>
                <a:spcPct val="130000"/>
              </a:lnSpc>
            </a:pPr>
            <a:r>
              <a:rPr lang="ko-KR" altLang="en-US" sz="1200" b="1" dirty="0">
                <a:latin typeface="+mn-ea"/>
              </a:rPr>
              <a:t>▷ 장 소 </a:t>
            </a:r>
            <a:r>
              <a:rPr lang="en-US" altLang="ko-KR" sz="1200" b="1" dirty="0">
                <a:latin typeface="+mn-ea"/>
              </a:rPr>
              <a:t>: </a:t>
            </a:r>
            <a:r>
              <a:rPr lang="ko-KR" altLang="en-US" sz="1200" b="1" dirty="0">
                <a:latin typeface="+mn-ea"/>
              </a:rPr>
              <a:t>잠실 학생 실내체육관 </a:t>
            </a:r>
            <a:r>
              <a:rPr lang="en-US" altLang="ko-KR" sz="1200" b="1" dirty="0">
                <a:latin typeface="+mn-ea"/>
              </a:rPr>
              <a:t>/ </a:t>
            </a:r>
            <a:r>
              <a:rPr lang="ko-KR" altLang="en-US" sz="1200" b="1" dirty="0">
                <a:latin typeface="+mn-ea"/>
              </a:rPr>
              <a:t>종합운동장 내 주차가능</a:t>
            </a:r>
            <a:endParaRPr lang="ko-KR" altLang="en-US" sz="1200" dirty="0">
              <a:latin typeface="+mn-ea"/>
            </a:endParaRPr>
          </a:p>
          <a:p>
            <a:pPr fontAlgn="base">
              <a:lnSpc>
                <a:spcPct val="130000"/>
              </a:lnSpc>
            </a:pPr>
            <a:r>
              <a:rPr lang="ko-KR" altLang="en-US" sz="1200" b="1" dirty="0">
                <a:latin typeface="+mn-ea"/>
              </a:rPr>
              <a:t>▷ 준 비 물 </a:t>
            </a:r>
            <a:r>
              <a:rPr lang="en-US" altLang="ko-KR" sz="1200" b="1" dirty="0">
                <a:latin typeface="+mn-ea"/>
              </a:rPr>
              <a:t>: </a:t>
            </a:r>
            <a:r>
              <a:rPr lang="ko-KR" altLang="en-US" sz="1200" b="1" dirty="0">
                <a:latin typeface="+mn-ea"/>
              </a:rPr>
              <a:t>간편한 복장</a:t>
            </a:r>
            <a:r>
              <a:rPr lang="en-US" altLang="ko-KR" sz="1200" b="1" dirty="0">
                <a:latin typeface="+mn-ea"/>
              </a:rPr>
              <a:t>, </a:t>
            </a:r>
            <a:r>
              <a:rPr lang="ko-KR" altLang="en-US" sz="1200" b="1" dirty="0">
                <a:latin typeface="+mn-ea"/>
              </a:rPr>
              <a:t>줄넘기</a:t>
            </a:r>
            <a:r>
              <a:rPr lang="en-US" altLang="ko-KR" sz="1200" b="1" dirty="0">
                <a:latin typeface="+mn-ea"/>
              </a:rPr>
              <a:t>, </a:t>
            </a:r>
            <a:r>
              <a:rPr lang="ko-KR" altLang="en-US" sz="1200" b="1" dirty="0">
                <a:latin typeface="+mn-ea"/>
              </a:rPr>
              <a:t>음료수</a:t>
            </a:r>
            <a:endParaRPr lang="ko-KR" altLang="en-US" sz="1200" dirty="0">
              <a:latin typeface="+mn-ea"/>
            </a:endParaRPr>
          </a:p>
          <a:p>
            <a:pPr fontAlgn="base">
              <a:lnSpc>
                <a:spcPct val="130000"/>
              </a:lnSpc>
            </a:pPr>
            <a:r>
              <a:rPr lang="ko-KR" altLang="en-US" sz="1200" b="1" dirty="0">
                <a:latin typeface="+mn-ea"/>
              </a:rPr>
              <a:t>▷ 참 가 비 </a:t>
            </a:r>
            <a:r>
              <a:rPr lang="en-US" altLang="ko-KR" sz="1200" b="1" dirty="0">
                <a:latin typeface="+mn-ea"/>
              </a:rPr>
              <a:t>: ?????</a:t>
            </a:r>
            <a:r>
              <a:rPr lang="ko-KR" altLang="en-US" sz="1200" b="1" dirty="0">
                <a:latin typeface="+mn-ea"/>
              </a:rPr>
              <a:t>원</a:t>
            </a:r>
            <a:r>
              <a:rPr lang="en-US" altLang="ko-KR" sz="1200" b="1" dirty="0">
                <a:latin typeface="+mn-ea"/>
              </a:rPr>
              <a:t>(</a:t>
            </a:r>
            <a:r>
              <a:rPr lang="ko-KR" altLang="en-US" sz="1200" b="1" dirty="0">
                <a:latin typeface="+mn-ea"/>
              </a:rPr>
              <a:t>참가비</a:t>
            </a:r>
            <a:r>
              <a:rPr lang="en-US" altLang="ko-KR" sz="1200" b="1" dirty="0">
                <a:latin typeface="+mn-ea"/>
              </a:rPr>
              <a:t>, </a:t>
            </a:r>
            <a:r>
              <a:rPr lang="ko-KR" altLang="en-US" sz="1200" b="1" dirty="0">
                <a:latin typeface="+mn-ea"/>
              </a:rPr>
              <a:t>점심</a:t>
            </a:r>
            <a:r>
              <a:rPr lang="en-US" altLang="ko-KR" sz="1200" b="1" dirty="0">
                <a:latin typeface="+mn-ea"/>
              </a:rPr>
              <a:t>(</a:t>
            </a:r>
            <a:r>
              <a:rPr lang="ko-KR" altLang="en-US" sz="1200" b="1" dirty="0">
                <a:latin typeface="+mn-ea"/>
              </a:rPr>
              <a:t>참가자</a:t>
            </a:r>
            <a:r>
              <a:rPr lang="en-US" altLang="ko-KR" sz="1200" b="1" dirty="0">
                <a:latin typeface="+mn-ea"/>
              </a:rPr>
              <a:t>, </a:t>
            </a:r>
            <a:r>
              <a:rPr lang="ko-KR" altLang="en-US" sz="1200" b="1" dirty="0">
                <a:latin typeface="+mn-ea"/>
              </a:rPr>
              <a:t>부모님</a:t>
            </a:r>
            <a:r>
              <a:rPr lang="en-US" altLang="ko-KR" sz="1200" b="1" dirty="0">
                <a:latin typeface="+mn-ea"/>
              </a:rPr>
              <a:t>1</a:t>
            </a:r>
            <a:r>
              <a:rPr lang="ko-KR" altLang="en-US" sz="1200" b="1" dirty="0">
                <a:latin typeface="+mn-ea"/>
              </a:rPr>
              <a:t>인</a:t>
            </a:r>
            <a:r>
              <a:rPr lang="en-US" altLang="ko-KR" sz="1200" b="1" dirty="0">
                <a:latin typeface="+mn-ea"/>
              </a:rPr>
              <a:t>))</a:t>
            </a:r>
            <a:endParaRPr lang="ko-KR" altLang="en-US" sz="1200" dirty="0">
              <a:latin typeface="+mn-ea"/>
            </a:endParaRPr>
          </a:p>
          <a:p>
            <a:pPr fontAlgn="base">
              <a:lnSpc>
                <a:spcPct val="130000"/>
              </a:lnSpc>
            </a:pPr>
            <a:r>
              <a:rPr lang="ko-KR" altLang="en-US" sz="1200" b="1" dirty="0">
                <a:latin typeface="+mn-ea"/>
              </a:rPr>
              <a:t>▷ 참가 대상 </a:t>
            </a:r>
            <a:r>
              <a:rPr lang="en-US" altLang="ko-KR" sz="1200" b="1" dirty="0">
                <a:latin typeface="+mn-ea"/>
              </a:rPr>
              <a:t>: </a:t>
            </a:r>
            <a:r>
              <a:rPr lang="ko-KR" altLang="en-US" sz="1200" b="1" dirty="0">
                <a:latin typeface="+mn-ea"/>
              </a:rPr>
              <a:t>전 </a:t>
            </a:r>
            <a:r>
              <a:rPr lang="ko-KR" altLang="en-US" sz="1200" b="1" dirty="0" err="1">
                <a:latin typeface="+mn-ea"/>
              </a:rPr>
              <a:t>수련생</a:t>
            </a:r>
            <a:r>
              <a:rPr lang="ko-KR" altLang="en-US" sz="1200" b="1" dirty="0">
                <a:latin typeface="+mn-ea"/>
              </a:rPr>
              <a:t> </a:t>
            </a:r>
            <a:r>
              <a:rPr lang="ko-KR" altLang="en-US" sz="1200" b="1" dirty="0" err="1">
                <a:latin typeface="+mn-ea"/>
              </a:rPr>
              <a:t>유치부</a:t>
            </a:r>
            <a:r>
              <a:rPr lang="ko-KR" altLang="en-US" sz="1200" b="1" dirty="0">
                <a:latin typeface="+mn-ea"/>
              </a:rPr>
              <a:t> </a:t>
            </a:r>
            <a:r>
              <a:rPr lang="en-US" altLang="ko-KR" sz="1200" b="1" dirty="0">
                <a:latin typeface="+mn-ea"/>
              </a:rPr>
              <a:t>7</a:t>
            </a:r>
            <a:r>
              <a:rPr lang="ko-KR" altLang="en-US" sz="1200" b="1" dirty="0">
                <a:latin typeface="+mn-ea"/>
              </a:rPr>
              <a:t>세부터 초</a:t>
            </a:r>
            <a:r>
              <a:rPr lang="en-US" altLang="ko-KR" sz="1200" b="1" dirty="0">
                <a:latin typeface="+mn-ea"/>
              </a:rPr>
              <a:t>6</a:t>
            </a:r>
            <a:r>
              <a:rPr lang="ko-KR" altLang="en-US" sz="1200" b="1" dirty="0">
                <a:latin typeface="+mn-ea"/>
              </a:rPr>
              <a:t>학년까지</a:t>
            </a:r>
            <a:endParaRPr lang="ko-KR" altLang="en-US" sz="1200" dirty="0">
              <a:latin typeface="+mn-ea"/>
            </a:endParaRPr>
          </a:p>
          <a:p>
            <a:pPr fontAlgn="base">
              <a:lnSpc>
                <a:spcPct val="130000"/>
              </a:lnSpc>
            </a:pPr>
            <a:r>
              <a:rPr lang="ko-KR" altLang="en-US" sz="1200" b="1" dirty="0">
                <a:latin typeface="+mn-ea"/>
              </a:rPr>
              <a:t>▷ 참가 신청 </a:t>
            </a:r>
            <a:r>
              <a:rPr lang="en-US" altLang="ko-KR" sz="1200" b="1" dirty="0">
                <a:latin typeface="+mn-ea"/>
              </a:rPr>
              <a:t>: 2018</a:t>
            </a:r>
            <a:r>
              <a:rPr lang="ko-KR" altLang="en-US" sz="1200" b="1" dirty="0">
                <a:latin typeface="+mn-ea"/>
              </a:rPr>
              <a:t>년 </a:t>
            </a:r>
            <a:r>
              <a:rPr lang="en-US" altLang="ko-KR" sz="1200" b="1" dirty="0">
                <a:latin typeface="+mn-ea"/>
              </a:rPr>
              <a:t>4</a:t>
            </a:r>
            <a:r>
              <a:rPr lang="ko-KR" altLang="en-US" sz="1200" b="1" dirty="0">
                <a:latin typeface="+mn-ea"/>
              </a:rPr>
              <a:t>월 </a:t>
            </a:r>
            <a:r>
              <a:rPr lang="en-US" altLang="ko-KR" sz="1200" b="1" dirty="0">
                <a:latin typeface="+mn-ea"/>
              </a:rPr>
              <a:t>11</a:t>
            </a:r>
            <a:r>
              <a:rPr lang="ko-KR" altLang="en-US" sz="1200" b="1" dirty="0">
                <a:latin typeface="+mn-ea"/>
              </a:rPr>
              <a:t>일</a:t>
            </a:r>
            <a:r>
              <a:rPr lang="en-US" altLang="ko-KR" sz="1200" b="1" dirty="0">
                <a:latin typeface="+mn-ea"/>
              </a:rPr>
              <a:t>(</a:t>
            </a:r>
            <a:r>
              <a:rPr lang="ko-KR" altLang="en-US" sz="1200" b="1" dirty="0">
                <a:latin typeface="+mn-ea"/>
              </a:rPr>
              <a:t>수</a:t>
            </a:r>
            <a:r>
              <a:rPr lang="en-US" altLang="ko-KR" sz="1200" b="1" dirty="0">
                <a:latin typeface="+mn-ea"/>
              </a:rPr>
              <a:t>)</a:t>
            </a:r>
            <a:r>
              <a:rPr lang="ko-KR" altLang="en-US" sz="1200" b="1" dirty="0">
                <a:latin typeface="+mn-ea"/>
              </a:rPr>
              <a:t>까지 </a:t>
            </a:r>
            <a:r>
              <a:rPr lang="en-US" altLang="ko-KR" sz="1200" b="1" dirty="0">
                <a:latin typeface="+mn-ea"/>
              </a:rPr>
              <a:t>/ </a:t>
            </a:r>
            <a:r>
              <a:rPr lang="ko-KR" altLang="en-US" sz="1200" b="1" dirty="0">
                <a:latin typeface="+mn-ea"/>
              </a:rPr>
              <a:t>빠른 접수 </a:t>
            </a:r>
            <a:r>
              <a:rPr lang="ko-KR" altLang="en-US" sz="1200" b="1" dirty="0" err="1">
                <a:latin typeface="+mn-ea"/>
              </a:rPr>
              <a:t>부탁드립니다</a:t>
            </a:r>
            <a:r>
              <a:rPr lang="en-US" altLang="ko-KR" sz="1200" b="1" dirty="0">
                <a:latin typeface="+mn-ea"/>
              </a:rPr>
              <a:t>.</a:t>
            </a:r>
            <a:endParaRPr lang="ko-KR" altLang="en-US" sz="1200" dirty="0">
              <a:latin typeface="+mn-ea"/>
            </a:endParaRPr>
          </a:p>
          <a:p>
            <a:pPr fontAlgn="base">
              <a:lnSpc>
                <a:spcPct val="130000"/>
              </a:lnSpc>
            </a:pPr>
            <a:r>
              <a:rPr lang="ko-KR" altLang="en-US" sz="1200" b="1" dirty="0">
                <a:latin typeface="+mn-ea"/>
              </a:rPr>
              <a:t>▷ 입금 계좌 </a:t>
            </a:r>
            <a:r>
              <a:rPr lang="en-US" altLang="ko-KR" sz="1200" b="1" dirty="0">
                <a:latin typeface="+mn-ea"/>
              </a:rPr>
              <a:t>: </a:t>
            </a:r>
            <a:r>
              <a:rPr lang="ko-KR" altLang="en-US" sz="1200" b="1" dirty="0">
                <a:latin typeface="+mn-ea"/>
              </a:rPr>
              <a:t>국민은행 </a:t>
            </a:r>
            <a:r>
              <a:rPr lang="en-US" altLang="ko-KR" sz="1200" b="1" dirty="0">
                <a:latin typeface="+mn-ea"/>
              </a:rPr>
              <a:t>00000000000 (</a:t>
            </a:r>
            <a:r>
              <a:rPr lang="ko-KR" altLang="en-US" sz="1200" b="1" dirty="0">
                <a:latin typeface="+mn-ea"/>
              </a:rPr>
              <a:t>예금주</a:t>
            </a:r>
            <a:r>
              <a:rPr lang="en-US" altLang="ko-KR" sz="1200" b="1" dirty="0">
                <a:latin typeface="+mn-ea"/>
              </a:rPr>
              <a:t>: 00</a:t>
            </a:r>
            <a:r>
              <a:rPr lang="ko-KR" altLang="en-US" sz="1200" b="1" dirty="0">
                <a:latin typeface="+mn-ea"/>
              </a:rPr>
              <a:t>체육관</a:t>
            </a:r>
            <a:r>
              <a:rPr lang="en-US" altLang="ko-KR" sz="1200" b="1" dirty="0">
                <a:latin typeface="+mn-ea"/>
              </a:rPr>
              <a:t>)</a:t>
            </a:r>
            <a:endParaRPr lang="ko-KR" altLang="en-US" sz="1200" dirty="0">
              <a:latin typeface="+mn-e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87301" y="8145139"/>
            <a:ext cx="12474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 smtClean="0">
                <a:latin typeface="+mn-ea"/>
              </a:rPr>
              <a:t>개인종목</a:t>
            </a:r>
            <a:r>
              <a:rPr lang="en-US" altLang="ko-KR" sz="1200" b="1" dirty="0" smtClean="0">
                <a:latin typeface="+mn-ea"/>
              </a:rPr>
              <a:t>(</a:t>
            </a:r>
            <a:r>
              <a:rPr lang="ko-KR" altLang="en-US" sz="1200" b="1" dirty="0" err="1" smtClean="0">
                <a:latin typeface="+mn-ea"/>
              </a:rPr>
              <a:t>택</a:t>
            </a:r>
            <a:r>
              <a:rPr lang="en-US" altLang="ko-KR" sz="1200" b="1" dirty="0" smtClean="0">
                <a:latin typeface="+mn-ea"/>
              </a:rPr>
              <a:t>1) :</a:t>
            </a:r>
            <a:endParaRPr lang="ko-KR" altLang="en-US" sz="1200" b="1" dirty="0">
              <a:latin typeface="+mn-e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36457" y="8083004"/>
            <a:ext cx="2470548" cy="7860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>
              <a:lnSpc>
                <a:spcPct val="130000"/>
              </a:lnSpc>
              <a:buAutoNum type="arabicPeriod"/>
            </a:pPr>
            <a:r>
              <a:rPr lang="en-US" altLang="ko-KR" sz="1200" b="1" dirty="0" smtClean="0">
                <a:latin typeface="+mn-ea"/>
              </a:rPr>
              <a:t>30</a:t>
            </a:r>
            <a:r>
              <a:rPr lang="ko-KR" altLang="en-US" sz="1200" b="1" dirty="0" smtClean="0">
                <a:latin typeface="+mn-ea"/>
              </a:rPr>
              <a:t>초 스피드 번갈아 뛰기</a:t>
            </a:r>
            <a:r>
              <a:rPr lang="en-US" altLang="ko-KR" sz="1200" b="1" dirty="0" smtClean="0">
                <a:latin typeface="+mn-ea"/>
              </a:rPr>
              <a:t>(    )</a:t>
            </a:r>
          </a:p>
          <a:p>
            <a:pPr marL="228600" indent="-228600">
              <a:lnSpc>
                <a:spcPct val="130000"/>
              </a:lnSpc>
              <a:buAutoNum type="arabicPeriod"/>
            </a:pPr>
            <a:r>
              <a:rPr lang="en-US" altLang="ko-KR" sz="1200" b="1" dirty="0" smtClean="0">
                <a:latin typeface="+mn-ea"/>
              </a:rPr>
              <a:t>30</a:t>
            </a:r>
            <a:r>
              <a:rPr lang="ko-KR" altLang="en-US" sz="1200" b="1" dirty="0" smtClean="0">
                <a:latin typeface="+mn-ea"/>
              </a:rPr>
              <a:t>초 </a:t>
            </a:r>
            <a:r>
              <a:rPr lang="ko-KR" altLang="en-US" sz="1200" b="1" dirty="0" err="1" smtClean="0">
                <a:latin typeface="+mn-ea"/>
              </a:rPr>
              <a:t>이중뛰기</a:t>
            </a:r>
            <a:r>
              <a:rPr lang="en-US" altLang="ko-KR" sz="1200" b="1" dirty="0" smtClean="0">
                <a:latin typeface="+mn-ea"/>
              </a:rPr>
              <a:t>(    )</a:t>
            </a:r>
          </a:p>
          <a:p>
            <a:pPr>
              <a:lnSpc>
                <a:spcPct val="130000"/>
              </a:lnSpc>
            </a:pPr>
            <a:r>
              <a:rPr lang="en-US" altLang="ko-KR" sz="1200" b="1" dirty="0" smtClean="0">
                <a:latin typeface="+mn-ea"/>
              </a:rPr>
              <a:t>*</a:t>
            </a:r>
            <a:r>
              <a:rPr lang="ko-KR" altLang="en-US" sz="1200" b="1" dirty="0" smtClean="0">
                <a:latin typeface="+mn-ea"/>
              </a:rPr>
              <a:t>학년별 </a:t>
            </a:r>
            <a:r>
              <a:rPr lang="ko-KR" altLang="en-US" sz="1200" b="1" dirty="0" err="1" smtClean="0">
                <a:latin typeface="+mn-ea"/>
              </a:rPr>
              <a:t>왕중왕전</a:t>
            </a:r>
            <a:r>
              <a:rPr lang="ko-KR" altLang="en-US" sz="1200" b="1" dirty="0" smtClean="0">
                <a:latin typeface="+mn-ea"/>
              </a:rPr>
              <a:t> 필수참가</a:t>
            </a:r>
            <a:endParaRPr lang="ko-KR" altLang="en-US" sz="1200" b="1" dirty="0">
              <a:latin typeface="+mn-e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70327" y="9571071"/>
            <a:ext cx="92845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000" b="1" dirty="0" smtClean="0">
                <a:latin typeface="+mn-ea"/>
              </a:rPr>
              <a:t>8</a:t>
            </a:r>
            <a:r>
              <a:rPr lang="ko-KR" altLang="en-US" sz="1000" b="1" dirty="0" err="1" smtClean="0">
                <a:latin typeface="+mn-ea"/>
              </a:rPr>
              <a:t>자마라톤</a:t>
            </a:r>
            <a:endParaRPr lang="en-US" altLang="ko-KR" sz="1000" b="1" dirty="0" smtClean="0">
              <a:latin typeface="+mn-ea"/>
            </a:endParaRPr>
          </a:p>
          <a:p>
            <a:pPr algn="ctr"/>
            <a:r>
              <a:rPr lang="en-US" altLang="ko-KR" sz="1000" b="1" dirty="0" smtClean="0">
                <a:latin typeface="+mn-ea"/>
              </a:rPr>
              <a:t>(     )</a:t>
            </a:r>
          </a:p>
          <a:p>
            <a:pPr algn="ctr"/>
            <a:r>
              <a:rPr lang="en-US" altLang="ko-KR" sz="1000" b="1" dirty="0" smtClean="0">
                <a:latin typeface="+mn-ea"/>
              </a:rPr>
              <a:t>*</a:t>
            </a:r>
            <a:r>
              <a:rPr lang="ko-KR" altLang="en-US" sz="1000" b="1" dirty="0" smtClean="0">
                <a:latin typeface="+mn-ea"/>
              </a:rPr>
              <a:t>참가비 별도</a:t>
            </a:r>
            <a:endParaRPr lang="ko-KR" altLang="en-US" sz="1000" b="1" dirty="0">
              <a:latin typeface="+mn-e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80431" y="9571071"/>
            <a:ext cx="92845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000" b="1" dirty="0" smtClean="0">
                <a:latin typeface="+mn-ea"/>
              </a:rPr>
              <a:t>음악줄넘기</a:t>
            </a:r>
            <a:endParaRPr lang="en-US" altLang="ko-KR" sz="1000" b="1" dirty="0" smtClean="0">
              <a:latin typeface="+mn-ea"/>
            </a:endParaRPr>
          </a:p>
          <a:p>
            <a:pPr algn="ctr"/>
            <a:r>
              <a:rPr lang="en-US" altLang="ko-KR" sz="1000" b="1" dirty="0" smtClean="0">
                <a:latin typeface="+mn-ea"/>
              </a:rPr>
              <a:t>(     )</a:t>
            </a:r>
          </a:p>
          <a:p>
            <a:pPr algn="ctr"/>
            <a:r>
              <a:rPr lang="en-US" altLang="ko-KR" sz="1000" b="1" dirty="0" smtClean="0">
                <a:latin typeface="+mn-ea"/>
              </a:rPr>
              <a:t>*</a:t>
            </a:r>
            <a:r>
              <a:rPr lang="ko-KR" altLang="en-US" sz="1000" b="1" dirty="0" smtClean="0">
                <a:latin typeface="+mn-ea"/>
              </a:rPr>
              <a:t>참가비 별도</a:t>
            </a:r>
            <a:endParaRPr lang="ko-KR" altLang="en-US" sz="1000" b="1" dirty="0">
              <a:latin typeface="+mn-e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732868" y="9494127"/>
            <a:ext cx="95410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000" b="1" dirty="0" err="1" smtClean="0">
                <a:latin typeface="+mn-ea"/>
              </a:rPr>
              <a:t>단체함께뛰기</a:t>
            </a:r>
            <a:endParaRPr lang="en-US" altLang="ko-KR" sz="1000" b="1" dirty="0" smtClean="0">
              <a:latin typeface="+mn-ea"/>
            </a:endParaRPr>
          </a:p>
          <a:p>
            <a:pPr algn="ctr"/>
            <a:r>
              <a:rPr lang="en-US" altLang="ko-KR" sz="1000" b="1" dirty="0" smtClean="0">
                <a:latin typeface="+mn-ea"/>
              </a:rPr>
              <a:t>(     )</a:t>
            </a:r>
          </a:p>
          <a:p>
            <a:pPr algn="ctr"/>
            <a:r>
              <a:rPr lang="en-US" altLang="ko-KR" sz="1000" b="1" dirty="0" smtClean="0">
                <a:latin typeface="+mn-ea"/>
              </a:rPr>
              <a:t>*8</a:t>
            </a:r>
            <a:r>
              <a:rPr lang="ko-KR" altLang="en-US" sz="1000" b="1" dirty="0" smtClean="0">
                <a:latin typeface="+mn-ea"/>
              </a:rPr>
              <a:t>자 마라톤</a:t>
            </a:r>
            <a:endParaRPr lang="en-US" altLang="ko-KR" sz="1000" b="1" dirty="0" smtClean="0">
              <a:latin typeface="+mn-ea"/>
            </a:endParaRPr>
          </a:p>
          <a:p>
            <a:pPr algn="ctr"/>
            <a:r>
              <a:rPr lang="ko-KR" altLang="en-US" sz="1000" b="1" dirty="0" err="1" smtClean="0">
                <a:latin typeface="+mn-ea"/>
              </a:rPr>
              <a:t>참가시</a:t>
            </a:r>
            <a:r>
              <a:rPr lang="ko-KR" altLang="en-US" sz="1000" b="1" dirty="0">
                <a:latin typeface="+mn-ea"/>
              </a:rPr>
              <a:t> </a:t>
            </a:r>
            <a:r>
              <a:rPr lang="ko-KR" altLang="en-US" sz="1000" b="1" dirty="0" smtClean="0">
                <a:latin typeface="+mn-ea"/>
              </a:rPr>
              <a:t>무료</a:t>
            </a:r>
            <a:endParaRPr lang="ko-KR" altLang="en-US" sz="1000" b="1" dirty="0">
              <a:latin typeface="+mn-ea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474486" y="9571071"/>
            <a:ext cx="92845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000" b="1" dirty="0" err="1" smtClean="0">
                <a:latin typeface="+mn-ea"/>
              </a:rPr>
              <a:t>프리스타일</a:t>
            </a:r>
            <a:endParaRPr lang="en-US" altLang="ko-KR" sz="1000" b="1" dirty="0" smtClean="0">
              <a:latin typeface="+mn-ea"/>
            </a:endParaRPr>
          </a:p>
          <a:p>
            <a:pPr algn="ctr"/>
            <a:r>
              <a:rPr lang="en-US" altLang="ko-KR" sz="1000" b="1" dirty="0" smtClean="0">
                <a:latin typeface="+mn-ea"/>
              </a:rPr>
              <a:t>(     )</a:t>
            </a:r>
          </a:p>
          <a:p>
            <a:pPr algn="ctr"/>
            <a:r>
              <a:rPr lang="en-US" altLang="ko-KR" sz="1000" b="1" dirty="0" smtClean="0">
                <a:latin typeface="+mn-ea"/>
              </a:rPr>
              <a:t>*</a:t>
            </a:r>
            <a:r>
              <a:rPr lang="ko-KR" altLang="en-US" sz="1000" b="1" dirty="0" smtClean="0">
                <a:latin typeface="+mn-ea"/>
              </a:rPr>
              <a:t>참가비 별도</a:t>
            </a:r>
            <a:endParaRPr lang="ko-KR" altLang="en-US" sz="1000" b="1" dirty="0">
              <a:latin typeface="+mn-ea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85059" y="9571071"/>
            <a:ext cx="97334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000" b="1" dirty="0" smtClean="0">
                <a:latin typeface="+mn-ea"/>
              </a:rPr>
              <a:t>4</a:t>
            </a:r>
            <a:r>
              <a:rPr lang="ko-KR" altLang="en-US" sz="1000" b="1" dirty="0" err="1" smtClean="0">
                <a:latin typeface="+mn-ea"/>
              </a:rPr>
              <a:t>인릴레이</a:t>
            </a:r>
            <a:endParaRPr lang="en-US" altLang="ko-KR" sz="1000" b="1" dirty="0" smtClean="0">
              <a:latin typeface="+mn-ea"/>
            </a:endParaRPr>
          </a:p>
          <a:p>
            <a:pPr algn="ctr"/>
            <a:r>
              <a:rPr lang="en-US" altLang="ko-KR" sz="1000" b="1" dirty="0" smtClean="0">
                <a:latin typeface="+mn-ea"/>
              </a:rPr>
              <a:t>(     )</a:t>
            </a:r>
          </a:p>
          <a:p>
            <a:pPr algn="ctr"/>
            <a:r>
              <a:rPr lang="en-US" altLang="ko-KR" sz="1000" b="1" dirty="0" smtClean="0">
                <a:latin typeface="+mn-ea"/>
              </a:rPr>
              <a:t>*</a:t>
            </a:r>
            <a:r>
              <a:rPr lang="ko-KR" altLang="en-US" sz="1000" b="1" dirty="0" smtClean="0">
                <a:latin typeface="+mn-ea"/>
              </a:rPr>
              <a:t>참가 비 별도</a:t>
            </a:r>
            <a:endParaRPr lang="ko-KR" altLang="en-US" sz="1000" b="1" dirty="0">
              <a:latin typeface="+mn-ea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383949" y="9486433"/>
            <a:ext cx="95410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000" b="1" dirty="0" smtClean="0">
                <a:latin typeface="+mn-ea"/>
              </a:rPr>
              <a:t>엘리트스피드</a:t>
            </a:r>
            <a:endParaRPr lang="en-US" altLang="ko-KR" sz="1000" b="1" dirty="0" smtClean="0">
              <a:latin typeface="+mn-ea"/>
            </a:endParaRPr>
          </a:p>
          <a:p>
            <a:pPr algn="ctr"/>
            <a:r>
              <a:rPr lang="en-US" altLang="ko-KR" sz="1000" b="1" dirty="0" smtClean="0">
                <a:latin typeface="+mn-ea"/>
              </a:rPr>
              <a:t>(     )</a:t>
            </a:r>
          </a:p>
          <a:p>
            <a:pPr algn="ctr"/>
            <a:r>
              <a:rPr lang="en-US" altLang="ko-KR" sz="1000" b="1" dirty="0" smtClean="0">
                <a:latin typeface="+mn-ea"/>
              </a:rPr>
              <a:t>3</a:t>
            </a:r>
            <a:r>
              <a:rPr lang="ko-KR" altLang="en-US" sz="1000" b="1" dirty="0" err="1" smtClean="0">
                <a:latin typeface="+mn-ea"/>
              </a:rPr>
              <a:t>중뛰기</a:t>
            </a:r>
            <a:r>
              <a:rPr lang="en-US" altLang="ko-KR" sz="1000" b="1" dirty="0" smtClean="0">
                <a:latin typeface="+mn-ea"/>
              </a:rPr>
              <a:t>(    )</a:t>
            </a:r>
          </a:p>
          <a:p>
            <a:pPr algn="ctr"/>
            <a:r>
              <a:rPr lang="en-US" altLang="ko-KR" sz="1000" b="1" dirty="0" smtClean="0">
                <a:latin typeface="+mn-ea"/>
              </a:rPr>
              <a:t>*</a:t>
            </a:r>
            <a:r>
              <a:rPr lang="ko-KR" altLang="en-US" sz="1000" b="1" dirty="0" smtClean="0">
                <a:latin typeface="+mn-ea"/>
              </a:rPr>
              <a:t>참가비 별도</a:t>
            </a:r>
            <a:endParaRPr lang="ko-KR" altLang="en-US" sz="10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2619999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458</Words>
  <Application>Microsoft Office PowerPoint</Application>
  <PresentationFormat>사용자 지정</PresentationFormat>
  <Paragraphs>78</Paragraphs>
  <Slides>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Office 테마</vt:lpstr>
      <vt:lpstr>PowerPoint 프레젠테이션</vt:lpstr>
      <vt:lpstr>PowerPoint 프레젠테이션</vt:lpstr>
    </vt:vector>
  </TitlesOfParts>
  <Company>R&amp;D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Microsoft Corporation</dc:creator>
  <cp:lastModifiedBy>user</cp:lastModifiedBy>
  <cp:revision>8</cp:revision>
  <dcterms:created xsi:type="dcterms:W3CDTF">2006-10-05T04:04:58Z</dcterms:created>
  <dcterms:modified xsi:type="dcterms:W3CDTF">2018-04-05T08:42:11Z</dcterms:modified>
</cp:coreProperties>
</file>