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801350" cy="7380288"/>
  <p:notesSz cx="6888163" cy="10020300"/>
  <p:defaultTextStyle>
    <a:defPPr>
      <a:defRPr lang="ko-KR"/>
    </a:defPPr>
    <a:lvl1pPr marL="0" algn="l" defTabSz="981883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0941" algn="l" defTabSz="981883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1883" algn="l" defTabSz="981883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72824" algn="l" defTabSz="981883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63765" algn="l" defTabSz="981883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54707" algn="l" defTabSz="981883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45648" algn="l" defTabSz="981883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36590" algn="l" defTabSz="981883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27531" algn="l" defTabSz="981883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528" y="-132"/>
      </p:cViewPr>
      <p:guideLst>
        <p:guide orient="horz" pos="2325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10101" y="2292674"/>
            <a:ext cx="9181148" cy="158197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20205" y="4182164"/>
            <a:ext cx="7560945" cy="188607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0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1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72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63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54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45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36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27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483560" y="295557"/>
            <a:ext cx="2632830" cy="629716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85076" y="295557"/>
            <a:ext cx="7718465" cy="629716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53232" y="4742520"/>
            <a:ext cx="9181148" cy="1465807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53232" y="3128081"/>
            <a:ext cx="9181148" cy="161443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909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8188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728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637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5470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456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365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27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85076" y="1722069"/>
            <a:ext cx="5175647" cy="4870649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940745" y="1722069"/>
            <a:ext cx="5175647" cy="4870649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0070" y="295554"/>
            <a:ext cx="9721215" cy="1230048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0067" y="1652025"/>
            <a:ext cx="4772472" cy="688484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0941" indent="0">
              <a:buNone/>
              <a:defRPr sz="2100" b="1"/>
            </a:lvl2pPr>
            <a:lvl3pPr marL="981883" indent="0">
              <a:buNone/>
              <a:defRPr sz="1900" b="1"/>
            </a:lvl3pPr>
            <a:lvl4pPr marL="1472824" indent="0">
              <a:buNone/>
              <a:defRPr sz="1700" b="1"/>
            </a:lvl4pPr>
            <a:lvl5pPr marL="1963765" indent="0">
              <a:buNone/>
              <a:defRPr sz="1700" b="1"/>
            </a:lvl5pPr>
            <a:lvl6pPr marL="2454707" indent="0">
              <a:buNone/>
              <a:defRPr sz="1700" b="1"/>
            </a:lvl6pPr>
            <a:lvl7pPr marL="2945648" indent="0">
              <a:buNone/>
              <a:defRPr sz="1700" b="1"/>
            </a:lvl7pPr>
            <a:lvl8pPr marL="3436590" indent="0">
              <a:buNone/>
              <a:defRPr sz="1700" b="1"/>
            </a:lvl8pPr>
            <a:lvl9pPr marL="3927531" indent="0">
              <a:buNone/>
              <a:defRPr sz="17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0067" y="2340508"/>
            <a:ext cx="4772472" cy="4252208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86939" y="1652025"/>
            <a:ext cx="4774347" cy="688484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0941" indent="0">
              <a:buNone/>
              <a:defRPr sz="2100" b="1"/>
            </a:lvl2pPr>
            <a:lvl3pPr marL="981883" indent="0">
              <a:buNone/>
              <a:defRPr sz="1900" b="1"/>
            </a:lvl3pPr>
            <a:lvl4pPr marL="1472824" indent="0">
              <a:buNone/>
              <a:defRPr sz="1700" b="1"/>
            </a:lvl4pPr>
            <a:lvl5pPr marL="1963765" indent="0">
              <a:buNone/>
              <a:defRPr sz="1700" b="1"/>
            </a:lvl5pPr>
            <a:lvl6pPr marL="2454707" indent="0">
              <a:buNone/>
              <a:defRPr sz="1700" b="1"/>
            </a:lvl6pPr>
            <a:lvl7pPr marL="2945648" indent="0">
              <a:buNone/>
              <a:defRPr sz="1700" b="1"/>
            </a:lvl7pPr>
            <a:lvl8pPr marL="3436590" indent="0">
              <a:buNone/>
              <a:defRPr sz="1700" b="1"/>
            </a:lvl8pPr>
            <a:lvl9pPr marL="3927531" indent="0">
              <a:buNone/>
              <a:defRPr sz="17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86939" y="2340508"/>
            <a:ext cx="4774347" cy="4252208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0068" y="293845"/>
            <a:ext cx="3553570" cy="12505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23030" y="293847"/>
            <a:ext cx="6038255" cy="6298872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40068" y="1544396"/>
            <a:ext cx="3553570" cy="5048322"/>
          </a:xfrm>
        </p:spPr>
        <p:txBody>
          <a:bodyPr/>
          <a:lstStyle>
            <a:lvl1pPr marL="0" indent="0">
              <a:buNone/>
              <a:defRPr sz="1500"/>
            </a:lvl1pPr>
            <a:lvl2pPr marL="490941" indent="0">
              <a:buNone/>
              <a:defRPr sz="1300"/>
            </a:lvl2pPr>
            <a:lvl3pPr marL="981883" indent="0">
              <a:buNone/>
              <a:defRPr sz="1100"/>
            </a:lvl3pPr>
            <a:lvl4pPr marL="1472824" indent="0">
              <a:buNone/>
              <a:defRPr sz="1000"/>
            </a:lvl4pPr>
            <a:lvl5pPr marL="1963765" indent="0">
              <a:buNone/>
              <a:defRPr sz="1000"/>
            </a:lvl5pPr>
            <a:lvl6pPr marL="2454707" indent="0">
              <a:buNone/>
              <a:defRPr sz="1000"/>
            </a:lvl6pPr>
            <a:lvl7pPr marL="2945648" indent="0">
              <a:buNone/>
              <a:defRPr sz="1000"/>
            </a:lvl7pPr>
            <a:lvl8pPr marL="3436590" indent="0">
              <a:buNone/>
              <a:defRPr sz="1000"/>
            </a:lvl8pPr>
            <a:lvl9pPr marL="3927531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17140" y="5166203"/>
            <a:ext cx="6480810" cy="60989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117140" y="659443"/>
            <a:ext cx="6480810" cy="4428173"/>
          </a:xfrm>
        </p:spPr>
        <p:txBody>
          <a:bodyPr/>
          <a:lstStyle>
            <a:lvl1pPr marL="0" indent="0">
              <a:buNone/>
              <a:defRPr sz="3400"/>
            </a:lvl1pPr>
            <a:lvl2pPr marL="490941" indent="0">
              <a:buNone/>
              <a:defRPr sz="3000"/>
            </a:lvl2pPr>
            <a:lvl3pPr marL="981883" indent="0">
              <a:buNone/>
              <a:defRPr sz="2600"/>
            </a:lvl3pPr>
            <a:lvl4pPr marL="1472824" indent="0">
              <a:buNone/>
              <a:defRPr sz="2100"/>
            </a:lvl4pPr>
            <a:lvl5pPr marL="1963765" indent="0">
              <a:buNone/>
              <a:defRPr sz="2100"/>
            </a:lvl5pPr>
            <a:lvl6pPr marL="2454707" indent="0">
              <a:buNone/>
              <a:defRPr sz="2100"/>
            </a:lvl6pPr>
            <a:lvl7pPr marL="2945648" indent="0">
              <a:buNone/>
              <a:defRPr sz="2100"/>
            </a:lvl7pPr>
            <a:lvl8pPr marL="3436590" indent="0">
              <a:buNone/>
              <a:defRPr sz="2100"/>
            </a:lvl8pPr>
            <a:lvl9pPr marL="3927531" indent="0">
              <a:buNone/>
              <a:defRPr sz="21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117140" y="5776101"/>
            <a:ext cx="6480810" cy="866159"/>
          </a:xfrm>
        </p:spPr>
        <p:txBody>
          <a:bodyPr/>
          <a:lstStyle>
            <a:lvl1pPr marL="0" indent="0">
              <a:buNone/>
              <a:defRPr sz="1500"/>
            </a:lvl1pPr>
            <a:lvl2pPr marL="490941" indent="0">
              <a:buNone/>
              <a:defRPr sz="1300"/>
            </a:lvl2pPr>
            <a:lvl3pPr marL="981883" indent="0">
              <a:buNone/>
              <a:defRPr sz="1100"/>
            </a:lvl3pPr>
            <a:lvl4pPr marL="1472824" indent="0">
              <a:buNone/>
              <a:defRPr sz="1000"/>
            </a:lvl4pPr>
            <a:lvl5pPr marL="1963765" indent="0">
              <a:buNone/>
              <a:defRPr sz="1000"/>
            </a:lvl5pPr>
            <a:lvl6pPr marL="2454707" indent="0">
              <a:buNone/>
              <a:defRPr sz="1000"/>
            </a:lvl6pPr>
            <a:lvl7pPr marL="2945648" indent="0">
              <a:buNone/>
              <a:defRPr sz="1000"/>
            </a:lvl7pPr>
            <a:lvl8pPr marL="3436590" indent="0">
              <a:buNone/>
              <a:defRPr sz="1000"/>
            </a:lvl8pPr>
            <a:lvl9pPr marL="3927531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40070" y="295554"/>
            <a:ext cx="9721215" cy="1230048"/>
          </a:xfrm>
          <a:prstGeom prst="rect">
            <a:avLst/>
          </a:prstGeom>
        </p:spPr>
        <p:txBody>
          <a:bodyPr vert="horz" lIns="98188" tIns="49094" rIns="98188" bIns="49094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0070" y="1722069"/>
            <a:ext cx="9721215" cy="4870649"/>
          </a:xfrm>
          <a:prstGeom prst="rect">
            <a:avLst/>
          </a:prstGeom>
        </p:spPr>
        <p:txBody>
          <a:bodyPr vert="horz" lIns="98188" tIns="49094" rIns="98188" bIns="49094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40068" y="6840436"/>
            <a:ext cx="2520315" cy="392932"/>
          </a:xfrm>
          <a:prstGeom prst="rect">
            <a:avLst/>
          </a:prstGeom>
        </p:spPr>
        <p:txBody>
          <a:bodyPr vert="horz" lIns="98188" tIns="49094" rIns="98188" bIns="4909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3444D-1FDB-4F13-9973-5023D7FB84C6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90461" y="6840436"/>
            <a:ext cx="3420428" cy="392932"/>
          </a:xfrm>
          <a:prstGeom prst="rect">
            <a:avLst/>
          </a:prstGeom>
        </p:spPr>
        <p:txBody>
          <a:bodyPr vert="horz" lIns="98188" tIns="49094" rIns="98188" bIns="4909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740970" y="6840436"/>
            <a:ext cx="2520315" cy="392932"/>
          </a:xfrm>
          <a:prstGeom prst="rect">
            <a:avLst/>
          </a:prstGeom>
        </p:spPr>
        <p:txBody>
          <a:bodyPr vert="horz" lIns="98188" tIns="49094" rIns="98188" bIns="4909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603AF-F602-4CB8-A995-30742AA54A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81883" rtl="0" eaLnBrk="1" latinLnBrk="1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8206" indent="-368206" algn="l" defTabSz="981883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97780" indent="-306838" algn="l" defTabSz="981883" rtl="0" eaLnBrk="1" latinLnBrk="1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27353" indent="-245471" algn="l" defTabSz="981883" rtl="0" eaLnBrk="1" latinLnBrk="1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18295" indent="-245471" algn="l" defTabSz="981883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09236" indent="-245471" algn="l" defTabSz="981883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00177" indent="-245471" algn="l" defTabSz="981883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91119" indent="-245471" algn="l" defTabSz="981883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82060" indent="-245471" algn="l" defTabSz="981883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3002" indent="-245471" algn="l" defTabSz="981883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81883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0941" algn="l" defTabSz="981883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1883" algn="l" defTabSz="981883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72824" algn="l" defTabSz="981883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3765" algn="l" defTabSz="981883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54707" algn="l" defTabSz="981883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45648" algn="l" defTabSz="981883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36590" algn="l" defTabSz="981883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27531" algn="l" defTabSz="981883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5634360" y="-56403"/>
            <a:ext cx="4907378" cy="384721"/>
            <a:chOff x="5167314" y="130710"/>
            <a:chExt cx="4500594" cy="357494"/>
          </a:xfrm>
        </p:grpSpPr>
        <p:sp>
          <p:nvSpPr>
            <p:cNvPr id="7" name="TextBox 6"/>
            <p:cNvSpPr txBox="1"/>
            <p:nvPr/>
          </p:nvSpPr>
          <p:spPr>
            <a:xfrm>
              <a:off x="5400678" y="130710"/>
              <a:ext cx="4071966" cy="357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ea typeface="태 나무" pitchFamily="18" charset="-127"/>
                </a:rPr>
                <a:t>줄넘기 대회 신청서 </a:t>
              </a:r>
              <a:endParaRPr lang="ko-KR" altLang="en-US" dirty="0">
                <a:ea typeface="태 나무" pitchFamily="18" charset="-127"/>
              </a:endParaRPr>
            </a:p>
          </p:txBody>
        </p:sp>
        <p:cxnSp>
          <p:nvCxnSpPr>
            <p:cNvPr id="9" name="직선 연결선 8"/>
            <p:cNvCxnSpPr/>
            <p:nvPr/>
          </p:nvCxnSpPr>
          <p:spPr>
            <a:xfrm>
              <a:off x="5167314" y="328591"/>
              <a:ext cx="1071570" cy="1588"/>
            </a:xfrm>
            <a:prstGeom prst="line">
              <a:avLst/>
            </a:prstGeom>
            <a:ln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8596338" y="328591"/>
              <a:ext cx="1071570" cy="1588"/>
            </a:xfrm>
            <a:prstGeom prst="line">
              <a:avLst/>
            </a:prstGeom>
            <a:ln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직선 연결선 12"/>
          <p:cNvCxnSpPr/>
          <p:nvPr/>
        </p:nvCxnSpPr>
        <p:spPr>
          <a:xfrm>
            <a:off x="5447412" y="5917914"/>
            <a:ext cx="5322780" cy="170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5472113" y="6071429"/>
          <a:ext cx="5063169" cy="1308859"/>
        </p:xfrm>
        <a:graphic>
          <a:graphicData uri="http://schemas.openxmlformats.org/drawingml/2006/table">
            <a:tbl>
              <a:tblPr/>
              <a:tblGrid>
                <a:gridCol w="785715"/>
                <a:gridCol w="927973"/>
                <a:gridCol w="545264"/>
                <a:gridCol w="934739"/>
                <a:gridCol w="934739"/>
                <a:gridCol w="934739"/>
              </a:tblGrid>
              <a:tr h="309672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성</a:t>
                      </a:r>
                      <a:r>
                        <a:rPr lang="ko-KR" altLang="en-US" sz="900" b="1" baseline="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    </a:t>
                      </a: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명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학교 </a:t>
                      </a:r>
                      <a:r>
                        <a:rPr lang="en-US" altLang="ko-KR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/ </a:t>
                      </a: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학년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성별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개인전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96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30</a:t>
                      </a: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초스피드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2</a:t>
                      </a:r>
                      <a:r>
                        <a:rPr lang="ko-KR" altLang="en-US" sz="900" b="1" dirty="0" err="1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중뛰기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err="1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왕중왕전</a:t>
                      </a:r>
                      <a:endParaRPr lang="en-US" altLang="ko-KR" sz="900" b="1" dirty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(</a:t>
                      </a: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필수선택</a:t>
                      </a:r>
                      <a:r>
                        <a:rPr lang="en-US" altLang="ko-KR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)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96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2</a:t>
                      </a: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 종목 중 </a:t>
                      </a:r>
                      <a:r>
                        <a:rPr lang="en-US" altLang="ko-KR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1</a:t>
                      </a:r>
                      <a:r>
                        <a:rPr lang="ko-KR" altLang="en-US" sz="900" b="1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종목 선택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68046" marR="68046" marT="36858" marB="3685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98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4196" marR="74196" marT="39665" marB="396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5733026" y="3618706"/>
          <a:ext cx="4687736" cy="2296657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637884"/>
                <a:gridCol w="3049852"/>
              </a:tblGrid>
              <a:tr h="285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latin typeface="휴먼엑스포" pitchFamily="18" charset="-127"/>
                          <a:ea typeface="태 나무" pitchFamily="18" charset="-127"/>
                        </a:rPr>
                        <a:t>시간계획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latin typeface="휴먼엑스포" pitchFamily="18" charset="-127"/>
                          <a:ea typeface="태 나무" pitchFamily="18" charset="-127"/>
                        </a:rPr>
                        <a:t>내    용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5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9:00~11:00</a:t>
                      </a:r>
                      <a:endParaRPr lang="ko-KR" alt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 smtClean="0">
                          <a:solidFill>
                            <a:srgbClr val="000000"/>
                          </a:solidFill>
                          <a:latin typeface="맑은 고딕"/>
                          <a:ea typeface="태 나무" pitchFamily="18" charset="-127"/>
                        </a:rPr>
                        <a:t>•</a:t>
                      </a:r>
                      <a:r>
                        <a:rPr lang="ko-KR" altLang="en-US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개인전 종목별 예선 및 결승</a:t>
                      </a:r>
                      <a:endParaRPr lang="en-US" altLang="ko-KR" sz="800" dirty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  <a:p>
                      <a:pPr marL="12700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 smtClean="0">
                          <a:solidFill>
                            <a:srgbClr val="000000"/>
                          </a:solidFill>
                          <a:latin typeface="+mn-lt"/>
                          <a:ea typeface="태 나무" pitchFamily="18" charset="-127"/>
                        </a:rPr>
                        <a:t>•</a:t>
                      </a:r>
                      <a:r>
                        <a:rPr lang="ko-KR" altLang="en-US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학년별 </a:t>
                      </a:r>
                      <a:r>
                        <a:rPr lang="ko-KR" altLang="en-US" sz="800" dirty="0" err="1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왕중왕전</a:t>
                      </a:r>
                      <a:endParaRPr lang="ko-KR" alt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5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11:00~12:00</a:t>
                      </a:r>
                      <a:endParaRPr 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 smtClean="0">
                          <a:solidFill>
                            <a:srgbClr val="000000"/>
                          </a:solidFill>
                          <a:latin typeface="+mn-lt"/>
                          <a:ea typeface="태 나무" pitchFamily="18" charset="-127"/>
                        </a:rPr>
                        <a:t>•</a:t>
                      </a:r>
                      <a:r>
                        <a:rPr lang="ko-KR" altLang="en-US" sz="800" dirty="0" smtClean="0">
                          <a:solidFill>
                            <a:srgbClr val="000000"/>
                          </a:solidFill>
                          <a:latin typeface="+mn-lt"/>
                          <a:ea typeface="태 나무" pitchFamily="18" charset="-127"/>
                        </a:rPr>
                        <a:t>개회식</a:t>
                      </a:r>
                      <a:endParaRPr lang="ko-KR" alt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5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12:00~12:40</a:t>
                      </a:r>
                      <a:endParaRPr 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dirty="0" smtClean="0">
                          <a:solidFill>
                            <a:srgbClr val="000000"/>
                          </a:solidFill>
                          <a:latin typeface="+mn-lt"/>
                          <a:ea typeface="태 나무" pitchFamily="18" charset="-127"/>
                        </a:rPr>
                        <a:t>공연 예술단의 시범 공연</a:t>
                      </a:r>
                      <a:endParaRPr lang="ko-KR" alt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5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12:40~13:40</a:t>
                      </a:r>
                      <a:endParaRPr 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 smtClean="0">
                          <a:solidFill>
                            <a:srgbClr val="000000"/>
                          </a:solidFill>
                          <a:latin typeface="+mn-lt"/>
                          <a:ea typeface="태 나무" pitchFamily="18" charset="-127"/>
                        </a:rPr>
                        <a:t>••</a:t>
                      </a:r>
                      <a:r>
                        <a:rPr lang="ko-KR" altLang="en-US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학년별 </a:t>
                      </a:r>
                      <a:r>
                        <a:rPr lang="ko-KR" altLang="en-US" sz="800" dirty="0" err="1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왕중왕전</a:t>
                      </a:r>
                      <a:endParaRPr lang="ko-KR" alt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5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13:40~16:30</a:t>
                      </a:r>
                      <a:endParaRPr 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</a:rPr>
                        <a:t>•</a:t>
                      </a:r>
                      <a:r>
                        <a:rPr lang="ko-KR" altLang="en-US" sz="8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</a:rPr>
                        <a:t>음악줄넘기 결선</a:t>
                      </a:r>
                      <a:endParaRPr lang="ko-KR" alt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5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16:30~17:00</a:t>
                      </a:r>
                      <a:endParaRPr 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</a:rPr>
                        <a:t>•</a:t>
                      </a:r>
                      <a:r>
                        <a:rPr lang="ko-KR" altLang="en-US" sz="800" dirty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태 나무" pitchFamily="18" charset="-127"/>
                        </a:rPr>
                        <a:t>시상식 및 폐회식</a:t>
                      </a:r>
                      <a:endParaRPr lang="ko-KR" altLang="en-US" sz="800" dirty="0">
                        <a:solidFill>
                          <a:srgbClr val="000000"/>
                        </a:solidFill>
                        <a:latin typeface="휴먼엑스포" pitchFamily="18" charset="-127"/>
                        <a:ea typeface="태 나무" pitchFamily="18" charset="-127"/>
                      </a:endParaRPr>
                    </a:p>
                  </a:txBody>
                  <a:tcPr marL="75391" marR="75391" marT="40305" marB="403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5400677" y="1009646"/>
            <a:ext cx="5400675" cy="930144"/>
          </a:xfrm>
          <a:prstGeom prst="rect">
            <a:avLst/>
          </a:prstGeom>
        </p:spPr>
        <p:txBody>
          <a:bodyPr lIns="98188" tIns="49094" rIns="98188" bIns="49094">
            <a:sp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ko-KR" altLang="en-US" sz="1200" dirty="0" smtClean="0">
                <a:ea typeface="태 나무" pitchFamily="18" charset="-127"/>
              </a:rPr>
              <a:t>전국 최대 줄넘기대회 참가로 소아암어린이도 돕고 </a:t>
            </a:r>
            <a:r>
              <a:rPr lang="en-US" altLang="ko-KR" sz="1200" dirty="0" smtClean="0">
                <a:ea typeface="태 나무" pitchFamily="18" charset="-127"/>
              </a:rPr>
              <a:t>! </a:t>
            </a:r>
            <a:r>
              <a:rPr lang="ko-KR" altLang="en-US" sz="1200" dirty="0" err="1" smtClean="0">
                <a:ea typeface="태 나무" pitchFamily="18" charset="-127"/>
              </a:rPr>
              <a:t>아름다음</a:t>
            </a:r>
            <a:r>
              <a:rPr lang="ko-KR" altLang="en-US" sz="1200" dirty="0" smtClean="0">
                <a:ea typeface="태 나무" pitchFamily="18" charset="-127"/>
              </a:rPr>
              <a:t> 음악줄넘기</a:t>
            </a:r>
            <a:endParaRPr lang="en-US" altLang="ko-KR" sz="1200" dirty="0" smtClean="0">
              <a:ea typeface="태 나무" pitchFamily="18" charset="-127"/>
            </a:endParaRPr>
          </a:p>
          <a:p>
            <a:pPr algn="ctr" fontAlgn="base" latinLnBrk="0">
              <a:lnSpc>
                <a:spcPct val="150000"/>
              </a:lnSpc>
            </a:pPr>
            <a:r>
              <a:rPr lang="ko-KR" altLang="en-US" sz="1200" dirty="0" smtClean="0">
                <a:ea typeface="태 나무" pitchFamily="18" charset="-127"/>
              </a:rPr>
              <a:t>박진감 넘치는 스피드 경기</a:t>
            </a:r>
            <a:r>
              <a:rPr lang="en-US" altLang="ko-KR" sz="1200" dirty="0" smtClean="0">
                <a:ea typeface="태 나무" pitchFamily="18" charset="-127"/>
              </a:rPr>
              <a:t>. </a:t>
            </a:r>
            <a:r>
              <a:rPr lang="ko-KR" altLang="en-US" sz="1200" dirty="0" smtClean="0">
                <a:ea typeface="태 나무" pitchFamily="18" charset="-127"/>
              </a:rPr>
              <a:t>스릴과 감동이 있는 </a:t>
            </a:r>
            <a:r>
              <a:rPr lang="ko-KR" altLang="en-US" sz="1200" dirty="0" err="1" smtClean="0">
                <a:ea typeface="태 나무" pitchFamily="18" charset="-127"/>
              </a:rPr>
              <a:t>왕중왕전</a:t>
            </a:r>
            <a:r>
              <a:rPr lang="ko-KR" altLang="en-US" sz="1200" dirty="0" smtClean="0">
                <a:ea typeface="태 나무" pitchFamily="18" charset="-127"/>
              </a:rPr>
              <a:t> 출전으로</a:t>
            </a:r>
            <a:endParaRPr lang="en-US" altLang="ko-KR" sz="1200" dirty="0" smtClean="0">
              <a:ea typeface="태 나무" pitchFamily="18" charset="-127"/>
            </a:endParaRPr>
          </a:p>
          <a:p>
            <a:pPr algn="ctr" fontAlgn="base" latinLnBrk="0">
              <a:lnSpc>
                <a:spcPct val="150000"/>
              </a:lnSpc>
            </a:pPr>
            <a:r>
              <a:rPr lang="ko-KR" altLang="en-US" sz="1200" dirty="0" smtClean="0">
                <a:ea typeface="태 나무" pitchFamily="18" charset="-127"/>
              </a:rPr>
              <a:t>자녀에게 감동과 자신감을 선물해드립니다</a:t>
            </a:r>
            <a:r>
              <a:rPr lang="en-US" altLang="ko-KR" sz="1200" dirty="0" smtClean="0">
                <a:ea typeface="태 나무" pitchFamily="18" charset="-127"/>
              </a:rPr>
              <a:t>.</a:t>
            </a:r>
            <a:endParaRPr lang="ko-KR" altLang="en-US" sz="1200" dirty="0">
              <a:ea typeface="태 나무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72113" y="189682"/>
            <a:ext cx="5198148" cy="860894"/>
          </a:xfrm>
          <a:prstGeom prst="rect">
            <a:avLst/>
          </a:prstGeom>
          <a:noFill/>
        </p:spPr>
        <p:txBody>
          <a:bodyPr wrap="square" lIns="98188" tIns="49094" rIns="98188" bIns="4909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 err="1" smtClean="0">
                <a:solidFill>
                  <a:srgbClr val="FF0000"/>
                </a:solidFill>
                <a:ea typeface="태 나무" pitchFamily="18" charset="-127"/>
              </a:rPr>
              <a:t>소아암어린이돕기</a:t>
            </a:r>
            <a:r>
              <a:rPr lang="ko-KR" altLang="en-US" sz="1200" dirty="0" smtClean="0">
                <a:solidFill>
                  <a:srgbClr val="FF0000"/>
                </a:solidFill>
                <a:ea typeface="태 나무" pitchFamily="18" charset="-127"/>
              </a:rPr>
              <a:t> </a:t>
            </a:r>
            <a:r>
              <a:rPr lang="en-US" altLang="ko-KR" sz="1500" dirty="0" smtClean="0">
                <a:solidFill>
                  <a:srgbClr val="FF0000"/>
                </a:solidFill>
                <a:ea typeface="태 나무" pitchFamily="18" charset="-127"/>
              </a:rPr>
              <a:t>2013 </a:t>
            </a:r>
            <a:r>
              <a:rPr lang="ko-KR" altLang="en-US" sz="1500" dirty="0" smtClean="0">
                <a:solidFill>
                  <a:srgbClr val="FF0000"/>
                </a:solidFill>
                <a:ea typeface="태 나무" pitchFamily="18" charset="-127"/>
              </a:rPr>
              <a:t>대한민국 음악줄넘기 </a:t>
            </a:r>
            <a:r>
              <a:rPr lang="ko-KR" altLang="en-US" sz="1500" dirty="0" err="1" smtClean="0">
                <a:solidFill>
                  <a:srgbClr val="FF0000"/>
                </a:solidFill>
                <a:ea typeface="태 나무" pitchFamily="18" charset="-127"/>
              </a:rPr>
              <a:t>챔피언쉽</a:t>
            </a:r>
            <a:r>
              <a:rPr lang="ko-KR" altLang="en-US" sz="1500" dirty="0" smtClean="0">
                <a:solidFill>
                  <a:srgbClr val="FF0000"/>
                </a:solidFill>
                <a:ea typeface="태 나무" pitchFamily="18" charset="-127"/>
              </a:rPr>
              <a:t> 및 </a:t>
            </a:r>
            <a:endParaRPr lang="en-US" altLang="ko-KR" sz="1500" dirty="0" smtClean="0">
              <a:solidFill>
                <a:srgbClr val="FF0000"/>
              </a:solidFill>
              <a:ea typeface="태 나무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800" dirty="0" smtClean="0">
                <a:solidFill>
                  <a:srgbClr val="FF0000"/>
                </a:solidFill>
                <a:ea typeface="태 나무" pitchFamily="18" charset="-127"/>
              </a:rPr>
              <a:t>전국 줄넘기 대회</a:t>
            </a:r>
            <a:endParaRPr lang="ko-KR" altLang="en-US" sz="1800" dirty="0">
              <a:solidFill>
                <a:srgbClr val="FF0000"/>
              </a:solidFill>
              <a:ea typeface="태 나무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4360" y="1790504"/>
            <a:ext cx="5166990" cy="1899640"/>
          </a:xfrm>
          <a:prstGeom prst="rect">
            <a:avLst/>
          </a:prstGeom>
          <a:noFill/>
        </p:spPr>
        <p:txBody>
          <a:bodyPr wrap="square" lIns="98188" tIns="49094" rIns="98188" bIns="4909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300" dirty="0" smtClean="0">
                <a:ea typeface="태 나무" pitchFamily="18" charset="-127"/>
              </a:rPr>
              <a:t>일     </a:t>
            </a:r>
            <a:r>
              <a:rPr lang="ko-KR" altLang="en-US" sz="1300" spc="-161" dirty="0" smtClean="0">
                <a:ea typeface="태 나무" pitchFamily="18" charset="-127"/>
              </a:rPr>
              <a:t> </a:t>
            </a:r>
            <a:r>
              <a:rPr lang="ko-KR" altLang="en-US" sz="1300" dirty="0" smtClean="0">
                <a:ea typeface="태 나무" pitchFamily="18" charset="-127"/>
              </a:rPr>
              <a:t>시 </a:t>
            </a:r>
            <a:r>
              <a:rPr lang="en-US" altLang="ko-KR" sz="1300" dirty="0" smtClean="0">
                <a:ea typeface="태 나무" pitchFamily="18" charset="-127"/>
              </a:rPr>
              <a:t>: 2013</a:t>
            </a:r>
            <a:r>
              <a:rPr lang="ko-KR" altLang="en-US" sz="1300" dirty="0" smtClean="0">
                <a:ea typeface="태 나무" pitchFamily="18" charset="-127"/>
              </a:rPr>
              <a:t>년 </a:t>
            </a:r>
            <a:r>
              <a:rPr lang="en-US" altLang="ko-KR" sz="1300" dirty="0" smtClean="0">
                <a:ea typeface="태 나무" pitchFamily="18" charset="-127"/>
              </a:rPr>
              <a:t>10</a:t>
            </a:r>
            <a:r>
              <a:rPr lang="ko-KR" altLang="en-US" sz="1300" dirty="0" smtClean="0">
                <a:ea typeface="태 나무" pitchFamily="18" charset="-127"/>
              </a:rPr>
              <a:t>월 </a:t>
            </a:r>
            <a:r>
              <a:rPr lang="en-US" altLang="ko-KR" sz="1300" dirty="0" smtClean="0">
                <a:ea typeface="태 나무" pitchFamily="18" charset="-127"/>
              </a:rPr>
              <a:t>20</a:t>
            </a:r>
            <a:r>
              <a:rPr lang="ko-KR" altLang="en-US" sz="1300" dirty="0" smtClean="0">
                <a:ea typeface="태 나무" pitchFamily="18" charset="-127"/>
              </a:rPr>
              <a:t>일</a:t>
            </a:r>
            <a:r>
              <a:rPr lang="en-US" altLang="ko-KR" sz="1300" dirty="0" smtClean="0">
                <a:ea typeface="태 나무" pitchFamily="18" charset="-127"/>
              </a:rPr>
              <a:t>(</a:t>
            </a:r>
            <a:r>
              <a:rPr lang="ko-KR" altLang="en-US" sz="1300" dirty="0" smtClean="0">
                <a:ea typeface="태 나무" pitchFamily="18" charset="-127"/>
              </a:rPr>
              <a:t>일요일</a:t>
            </a:r>
            <a:r>
              <a:rPr lang="en-US" altLang="ko-KR" sz="1300" dirty="0" smtClean="0">
                <a:ea typeface="태 나무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ea typeface="태 나무" pitchFamily="18" charset="-127"/>
              </a:rPr>
              <a:t>장     </a:t>
            </a:r>
            <a:r>
              <a:rPr lang="ko-KR" altLang="en-US" sz="1300" spc="-161" dirty="0" smtClean="0">
                <a:ea typeface="태 나무" pitchFamily="18" charset="-127"/>
              </a:rPr>
              <a:t> </a:t>
            </a:r>
            <a:r>
              <a:rPr lang="ko-KR" altLang="en-US" sz="1300" dirty="0" smtClean="0">
                <a:ea typeface="태 나무" pitchFamily="18" charset="-127"/>
              </a:rPr>
              <a:t>소 </a:t>
            </a:r>
            <a:r>
              <a:rPr lang="en-US" altLang="ko-KR" sz="1300" dirty="0" smtClean="0">
                <a:ea typeface="태 나무" pitchFamily="18" charset="-127"/>
              </a:rPr>
              <a:t>: </a:t>
            </a:r>
            <a:r>
              <a:rPr lang="ko-KR" altLang="en-US" sz="1300" dirty="0" smtClean="0">
                <a:ea typeface="태 나무" pitchFamily="18" charset="-127"/>
              </a:rPr>
              <a:t>평택 </a:t>
            </a:r>
            <a:r>
              <a:rPr lang="ko-KR" altLang="en-US" sz="1300" dirty="0" err="1" smtClean="0">
                <a:ea typeface="태 나무" pitchFamily="18" charset="-127"/>
              </a:rPr>
              <a:t>이충문화</a:t>
            </a:r>
            <a:r>
              <a:rPr lang="ko-KR" altLang="en-US" sz="1300" dirty="0" smtClean="0">
                <a:ea typeface="태 나무" pitchFamily="18" charset="-127"/>
              </a:rPr>
              <a:t> </a:t>
            </a:r>
            <a:r>
              <a:rPr lang="ko-KR" altLang="en-US" sz="1300" dirty="0" err="1" smtClean="0">
                <a:ea typeface="태 나무" pitchFamily="18" charset="-127"/>
              </a:rPr>
              <a:t>체육센타</a:t>
            </a:r>
            <a:r>
              <a:rPr lang="ko-KR" altLang="en-US" sz="1300" dirty="0" smtClean="0">
                <a:ea typeface="태 나무" pitchFamily="18" charset="-127"/>
              </a:rPr>
              <a:t> 특설무대</a:t>
            </a:r>
            <a:endParaRPr lang="en-US" altLang="ko-KR" sz="1300" dirty="0" smtClean="0">
              <a:ea typeface="태 나무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ea typeface="태 나무" pitchFamily="18" charset="-127"/>
              </a:rPr>
              <a:t>참</a:t>
            </a:r>
            <a:r>
              <a:rPr lang="ko-KR" altLang="en-US" sz="1300" spc="-161" dirty="0" smtClean="0">
                <a:ea typeface="태 나무" pitchFamily="18" charset="-127"/>
              </a:rPr>
              <a:t>  </a:t>
            </a:r>
            <a:r>
              <a:rPr lang="ko-KR" altLang="en-US" sz="1300" dirty="0" smtClean="0">
                <a:ea typeface="태 나무" pitchFamily="18" charset="-127"/>
              </a:rPr>
              <a:t>가</a:t>
            </a:r>
            <a:r>
              <a:rPr lang="ko-KR" altLang="en-US" sz="1300" spc="-161" dirty="0" smtClean="0">
                <a:ea typeface="태 나무" pitchFamily="18" charset="-127"/>
              </a:rPr>
              <a:t>  </a:t>
            </a:r>
            <a:r>
              <a:rPr lang="ko-KR" altLang="en-US" sz="1300" dirty="0" smtClean="0">
                <a:ea typeface="태 나무" pitchFamily="18" charset="-127"/>
              </a:rPr>
              <a:t>비</a:t>
            </a:r>
            <a:r>
              <a:rPr lang="ko-KR" altLang="en-US" sz="1300" spc="-161" dirty="0" smtClean="0">
                <a:ea typeface="태 나무" pitchFamily="18" charset="-127"/>
              </a:rPr>
              <a:t>  </a:t>
            </a:r>
            <a:r>
              <a:rPr lang="en-US" altLang="ko-KR" sz="1300" dirty="0" smtClean="0">
                <a:ea typeface="태 나무" pitchFamily="18" charset="-127"/>
              </a:rPr>
              <a:t>:         </a:t>
            </a:r>
            <a:r>
              <a:rPr lang="ko-KR" altLang="en-US" sz="1300" dirty="0" smtClean="0">
                <a:ea typeface="태 나무" pitchFamily="18" charset="-127"/>
              </a:rPr>
              <a:t>원</a:t>
            </a:r>
            <a:r>
              <a:rPr lang="en-US" altLang="ko-KR" sz="1300" dirty="0" smtClean="0">
                <a:ea typeface="태 나무" pitchFamily="18" charset="-127"/>
              </a:rPr>
              <a:t>(</a:t>
            </a:r>
            <a:r>
              <a:rPr lang="ko-KR" altLang="en-US" sz="1300" dirty="0" smtClean="0">
                <a:ea typeface="태 나무" pitchFamily="18" charset="-127"/>
              </a:rPr>
              <a:t>점심</a:t>
            </a:r>
            <a:r>
              <a:rPr lang="en-US" altLang="ko-KR" sz="1300" dirty="0" smtClean="0">
                <a:ea typeface="태 나무" pitchFamily="18" charset="-127"/>
              </a:rPr>
              <a:t>,</a:t>
            </a:r>
            <a:r>
              <a:rPr lang="ko-KR" altLang="en-US" sz="1300" dirty="0" smtClean="0">
                <a:ea typeface="태 나무" pitchFamily="18" charset="-127"/>
              </a:rPr>
              <a:t>간식비</a:t>
            </a:r>
            <a:r>
              <a:rPr lang="en-US" altLang="ko-KR" sz="1300" dirty="0" smtClean="0">
                <a:ea typeface="태 나무" pitchFamily="18" charset="-127"/>
              </a:rPr>
              <a:t>,</a:t>
            </a:r>
            <a:r>
              <a:rPr lang="ko-KR" altLang="en-US" sz="1300" dirty="0" smtClean="0">
                <a:ea typeface="태 나무" pitchFamily="18" charset="-127"/>
              </a:rPr>
              <a:t>대회참가비</a:t>
            </a:r>
            <a:r>
              <a:rPr lang="en-US" altLang="ko-KR" sz="1300" dirty="0" smtClean="0">
                <a:ea typeface="태 나무" pitchFamily="18" charset="-127"/>
              </a:rPr>
              <a:t>,</a:t>
            </a:r>
            <a:r>
              <a:rPr lang="ko-KR" altLang="en-US" sz="1300" dirty="0" err="1" smtClean="0">
                <a:ea typeface="태 나무" pitchFamily="18" charset="-127"/>
              </a:rPr>
              <a:t>버스비</a:t>
            </a:r>
            <a:r>
              <a:rPr lang="en-US" altLang="ko-KR" sz="1300" dirty="0" smtClean="0">
                <a:ea typeface="태 나무" pitchFamily="18" charset="-127"/>
              </a:rPr>
              <a:t>,1</a:t>
            </a:r>
            <a:r>
              <a:rPr lang="ko-KR" altLang="en-US" sz="1300" dirty="0" err="1" smtClean="0">
                <a:ea typeface="태 나무" pitchFamily="18" charset="-127"/>
              </a:rPr>
              <a:t>일보험료</a:t>
            </a:r>
            <a:r>
              <a:rPr lang="en-US" altLang="ko-KR" sz="1300" dirty="0" smtClean="0">
                <a:ea typeface="태 나무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300" spc="-161" dirty="0" smtClean="0">
                <a:ea typeface="태 나무" pitchFamily="18" charset="-127"/>
              </a:rPr>
              <a:t>준   비  물  </a:t>
            </a:r>
            <a:r>
              <a:rPr lang="ko-KR" altLang="en-US" sz="1300" spc="-322" dirty="0" smtClean="0">
                <a:ea typeface="태 나무" pitchFamily="18" charset="-127"/>
              </a:rPr>
              <a:t> </a:t>
            </a:r>
            <a:r>
              <a:rPr lang="en-US" altLang="ko-KR" sz="1300" dirty="0" smtClean="0">
                <a:ea typeface="태 나무" pitchFamily="18" charset="-127"/>
              </a:rPr>
              <a:t>: </a:t>
            </a:r>
            <a:r>
              <a:rPr lang="ko-KR" altLang="en-US" sz="1300" dirty="0" smtClean="0">
                <a:ea typeface="태 나무" pitchFamily="18" charset="-127"/>
              </a:rPr>
              <a:t>간편한 복장</a:t>
            </a:r>
            <a:r>
              <a:rPr lang="en-US" altLang="ko-KR" sz="1300" dirty="0" smtClean="0">
                <a:ea typeface="태 나무" pitchFamily="18" charset="-127"/>
              </a:rPr>
              <a:t>, </a:t>
            </a:r>
            <a:r>
              <a:rPr lang="ko-KR" altLang="en-US" sz="1300" dirty="0" smtClean="0">
                <a:ea typeface="태 나무" pitchFamily="18" charset="-127"/>
              </a:rPr>
              <a:t>음료수</a:t>
            </a:r>
            <a:r>
              <a:rPr lang="en-US" altLang="ko-KR" sz="1300" dirty="0" smtClean="0">
                <a:ea typeface="태 나무" pitchFamily="18" charset="-127"/>
              </a:rPr>
              <a:t>, </a:t>
            </a:r>
            <a:r>
              <a:rPr lang="ko-KR" altLang="en-US" sz="1300" dirty="0" smtClean="0">
                <a:ea typeface="태 나무" pitchFamily="18" charset="-127"/>
              </a:rPr>
              <a:t>운동화</a:t>
            </a:r>
            <a:endParaRPr lang="en-US" altLang="ko-KR" sz="1300" dirty="0" smtClean="0">
              <a:ea typeface="태 나무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ea typeface="태 나무" pitchFamily="18" charset="-127"/>
              </a:rPr>
              <a:t>점수마감 </a:t>
            </a:r>
            <a:r>
              <a:rPr lang="en-US" altLang="ko-KR" sz="1300" dirty="0" smtClean="0">
                <a:ea typeface="태 나무" pitchFamily="18" charset="-127"/>
              </a:rPr>
              <a:t>: 2013</a:t>
            </a:r>
            <a:r>
              <a:rPr lang="ko-KR" altLang="en-US" sz="1300" dirty="0" smtClean="0">
                <a:ea typeface="태 나무" pitchFamily="18" charset="-127"/>
              </a:rPr>
              <a:t>년  월   일 </a:t>
            </a:r>
            <a:r>
              <a:rPr lang="en-US" altLang="ko-KR" sz="1300" smtClean="0">
                <a:ea typeface="태 나무" pitchFamily="18" charset="-127"/>
              </a:rPr>
              <a:t>(  </a:t>
            </a:r>
            <a:r>
              <a:rPr lang="en-US" altLang="ko-KR" sz="1300" smtClean="0">
                <a:ea typeface="태 나무" pitchFamily="18" charset="-127"/>
              </a:rPr>
              <a:t>    </a:t>
            </a:r>
            <a:r>
              <a:rPr lang="en-US" altLang="ko-KR" sz="1300" dirty="0" smtClean="0">
                <a:ea typeface="태 나무" pitchFamily="18" charset="-127"/>
              </a:rPr>
              <a:t>)</a:t>
            </a:r>
            <a:r>
              <a:rPr lang="ko-KR" altLang="en-US" sz="1300" dirty="0" smtClean="0">
                <a:ea typeface="태 나무" pitchFamily="18" charset="-127"/>
              </a:rPr>
              <a:t>까지</a:t>
            </a:r>
            <a:endParaRPr lang="en-US" altLang="ko-KR" sz="1300" dirty="0" smtClean="0">
              <a:ea typeface="태 나무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ea typeface="태 나무" pitchFamily="18" charset="-127"/>
              </a:rPr>
              <a:t>계좌안내 </a:t>
            </a:r>
            <a:r>
              <a:rPr lang="en-US" altLang="ko-KR" sz="1300" dirty="0" smtClean="0">
                <a:ea typeface="태 나무" pitchFamily="18" charset="-127"/>
              </a:rPr>
              <a:t>: </a:t>
            </a:r>
            <a:r>
              <a:rPr lang="ko-KR" altLang="en-US" sz="1300" dirty="0" smtClean="0">
                <a:ea typeface="태 나무" pitchFamily="18" charset="-127"/>
              </a:rPr>
              <a:t>농협 </a:t>
            </a:r>
            <a:r>
              <a:rPr lang="en-US" altLang="ko-KR" sz="1300" dirty="0" smtClean="0">
                <a:ea typeface="태 나무" pitchFamily="18" charset="-127"/>
              </a:rPr>
              <a:t>3510485-377583 / </a:t>
            </a:r>
            <a:r>
              <a:rPr lang="ko-KR" altLang="en-US" sz="1300" dirty="0" smtClean="0">
                <a:ea typeface="태 나무" pitchFamily="18" charset="-127"/>
              </a:rPr>
              <a:t>예금주 김민성</a:t>
            </a:r>
            <a:endParaRPr lang="ko-KR" altLang="en-US" sz="1300" dirty="0">
              <a:ea typeface="태 나무" pitchFamily="18" charset="-127"/>
            </a:endParaRPr>
          </a:p>
        </p:txBody>
      </p:sp>
      <p:pic>
        <p:nvPicPr>
          <p:cNvPr id="15" name="그림 14" descr="포스터완성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5329237" cy="7380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보자기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광선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</TotalTime>
  <Words>153</Words>
  <Application>Microsoft Office PowerPoint</Application>
  <PresentationFormat>사용자 지정</PresentationFormat>
  <Paragraphs>36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동영태권도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김한국</dc:creator>
  <cp:lastModifiedBy>END USER</cp:lastModifiedBy>
  <cp:revision>85</cp:revision>
  <dcterms:created xsi:type="dcterms:W3CDTF">2013-03-19T02:08:31Z</dcterms:created>
  <dcterms:modified xsi:type="dcterms:W3CDTF">2013-09-10T09:19:59Z</dcterms:modified>
</cp:coreProperties>
</file>