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162" y="-6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36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79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07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55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07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425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17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374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52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6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93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F03A-E434-4C48-8332-14F71FFF10FB}" type="datetimeFigureOut">
              <a:rPr lang="ko-KR" altLang="en-US" smtClean="0"/>
              <a:t>2016-02-24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953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6858000" cy="276966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 descr="한중일친선줄넘기포스터1수정.jpg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t="34979" b="24558"/>
          <a:stretch>
            <a:fillRect/>
          </a:stretch>
        </p:blipFill>
        <p:spPr>
          <a:xfrm>
            <a:off x="0" y="4239656"/>
            <a:ext cx="6858000" cy="4904344"/>
          </a:xfrm>
          <a:prstGeom prst="rect">
            <a:avLst/>
          </a:prstGeom>
          <a:effectLst>
            <a:softEdge rad="635000"/>
          </a:effectLst>
        </p:spPr>
      </p:pic>
      <p:cxnSp>
        <p:nvCxnSpPr>
          <p:cNvPr id="7" name="직선 연결선 6"/>
          <p:cNvCxnSpPr/>
          <p:nvPr/>
        </p:nvCxnSpPr>
        <p:spPr>
          <a:xfrm flipV="1">
            <a:off x="0" y="1115617"/>
            <a:ext cx="6858000" cy="5849265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0" y="-1144327"/>
            <a:ext cx="6858000" cy="5849265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V="1">
            <a:off x="0" y="3294736"/>
            <a:ext cx="6858000" cy="5849265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flipV="1">
            <a:off x="-2331640" y="-1144327"/>
            <a:ext cx="6858000" cy="584926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2420888" y="3294736"/>
            <a:ext cx="6858000" cy="5849265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도넛 11"/>
          <p:cNvSpPr/>
          <p:nvPr/>
        </p:nvSpPr>
        <p:spPr>
          <a:xfrm>
            <a:off x="1196752" y="1407870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도넛 12"/>
          <p:cNvSpPr/>
          <p:nvPr/>
        </p:nvSpPr>
        <p:spPr>
          <a:xfrm>
            <a:off x="2132857" y="2618025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도넛 13"/>
          <p:cNvSpPr/>
          <p:nvPr/>
        </p:nvSpPr>
        <p:spPr>
          <a:xfrm>
            <a:off x="4840585" y="2577933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도넛 14"/>
          <p:cNvSpPr/>
          <p:nvPr/>
        </p:nvSpPr>
        <p:spPr>
          <a:xfrm>
            <a:off x="3645025" y="5772312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도넛 15"/>
          <p:cNvSpPr/>
          <p:nvPr/>
        </p:nvSpPr>
        <p:spPr>
          <a:xfrm>
            <a:off x="4221088" y="7164289"/>
            <a:ext cx="273422" cy="303289"/>
          </a:xfrm>
          <a:prstGeom prst="donut">
            <a:avLst>
              <a:gd name="adj" fmla="val 21811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4725" y="2016882"/>
            <a:ext cx="5286388" cy="22862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세부내용</a:t>
            </a:r>
            <a:endParaRPr lang="ko-KR" altLang="en-US" sz="1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0" y="2181565"/>
            <a:ext cx="6529258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일      시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en-US" altLang="ko-KR" sz="1400" b="1" dirty="0" smtClean="0">
                <a:solidFill>
                  <a:srgbClr val="FFFF00"/>
                </a:solidFill>
                <a:latin typeface="+mn-ea"/>
              </a:rPr>
              <a:t>2016</a:t>
            </a:r>
            <a:r>
              <a:rPr lang="ko-KR" altLang="en-US" sz="1400" b="1" dirty="0" smtClean="0">
                <a:solidFill>
                  <a:srgbClr val="FFFF00"/>
                </a:solidFill>
                <a:latin typeface="+mn-ea"/>
              </a:rPr>
              <a:t>년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en-US" altLang="ko-KR" sz="1400" b="1" dirty="0">
                <a:latin typeface="+mn-ea"/>
              </a:rPr>
              <a:t>4</a:t>
            </a:r>
            <a:r>
              <a:rPr lang="ko-KR" altLang="en-US" sz="1400" b="1" dirty="0" smtClean="0">
                <a:latin typeface="+mn-ea"/>
              </a:rPr>
              <a:t>월 </a:t>
            </a:r>
            <a:r>
              <a:rPr lang="en-US" altLang="ko-KR" sz="1400" b="1" dirty="0" smtClean="0">
                <a:latin typeface="+mn-ea"/>
              </a:rPr>
              <a:t>23</a:t>
            </a:r>
            <a:r>
              <a:rPr lang="ko-KR" altLang="en-US" sz="1400" b="1" dirty="0" smtClean="0">
                <a:latin typeface="+mn-ea"/>
              </a:rPr>
              <a:t>일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토</a:t>
            </a:r>
            <a:r>
              <a:rPr lang="en-US" altLang="ko-KR" sz="1400" b="1" dirty="0" smtClean="0">
                <a:latin typeface="+mn-ea"/>
              </a:rPr>
              <a:t>) </a:t>
            </a:r>
            <a:r>
              <a:rPr lang="en-US" altLang="ko-KR" sz="1400" b="1" dirty="0" smtClean="0">
                <a:latin typeface="+mn-ea"/>
              </a:rPr>
              <a:t>/  </a:t>
            </a:r>
            <a:r>
              <a:rPr lang="ko-KR" altLang="en-US" sz="1400" b="1" dirty="0" smtClean="0">
                <a:latin typeface="+mn-ea"/>
              </a:rPr>
              <a:t>오전 </a:t>
            </a:r>
            <a:r>
              <a:rPr lang="en-US" altLang="ko-KR" sz="1400" b="1" dirty="0" smtClean="0">
                <a:latin typeface="+mn-ea"/>
              </a:rPr>
              <a:t>9</a:t>
            </a:r>
            <a:r>
              <a:rPr lang="ko-KR" altLang="en-US" sz="1400" b="1" dirty="0" smtClean="0">
                <a:latin typeface="+mn-ea"/>
              </a:rPr>
              <a:t>시</a:t>
            </a:r>
            <a:r>
              <a:rPr lang="en-US" altLang="ko-KR" sz="1400" b="1" dirty="0" smtClean="0">
                <a:latin typeface="+mn-ea"/>
              </a:rPr>
              <a:t>~</a:t>
            </a:r>
            <a:r>
              <a:rPr lang="ko-KR" altLang="en-US" sz="1400" b="1" dirty="0" smtClean="0">
                <a:latin typeface="+mn-ea"/>
              </a:rPr>
              <a:t>오후</a:t>
            </a:r>
            <a:r>
              <a:rPr lang="en-US" altLang="ko-KR" sz="1400" b="1" dirty="0" smtClean="0">
                <a:latin typeface="+mn-ea"/>
              </a:rPr>
              <a:t>5</a:t>
            </a:r>
            <a:r>
              <a:rPr lang="ko-KR" altLang="en-US" sz="1400" b="1" dirty="0" smtClean="0">
                <a:latin typeface="+mn-ea"/>
              </a:rPr>
              <a:t>시</a:t>
            </a:r>
            <a:endParaRPr lang="en-US" altLang="ko-KR" sz="14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장      소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잠실 학생 실내체육관 </a:t>
            </a:r>
            <a:r>
              <a:rPr lang="en-US" altLang="ko-KR" sz="1400" b="1" dirty="0" smtClean="0">
                <a:latin typeface="+mn-ea"/>
              </a:rPr>
              <a:t>/ </a:t>
            </a:r>
            <a:r>
              <a:rPr lang="ko-KR" altLang="en-US" sz="1400" b="1" dirty="0" smtClean="0">
                <a:solidFill>
                  <a:srgbClr val="FF0000"/>
                </a:solidFill>
                <a:latin typeface="+mn-ea"/>
              </a:rPr>
              <a:t>종합운동장 내 주차가능</a:t>
            </a:r>
            <a:endParaRPr lang="en-US" altLang="ko-KR" sz="14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준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비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물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간편한 복장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줄넘기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음료수</a:t>
            </a:r>
            <a:endParaRPr lang="en-US" altLang="ko-KR" sz="14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참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가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비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en-US" altLang="ko-KR" sz="1400" b="1" dirty="0" smtClean="0">
                <a:latin typeface="+mn-ea"/>
              </a:rPr>
              <a:t>0000</a:t>
            </a:r>
            <a:r>
              <a:rPr lang="ko-KR" altLang="en-US" sz="1400" b="1" dirty="0" smtClean="0">
                <a:latin typeface="+mn-ea"/>
              </a:rPr>
              <a:t>원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참가비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점심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참가자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부모님</a:t>
            </a:r>
            <a:r>
              <a:rPr lang="en-US" altLang="ko-KR" sz="1400" b="1" dirty="0" smtClean="0">
                <a:latin typeface="+mn-ea"/>
              </a:rPr>
              <a:t>1</a:t>
            </a:r>
            <a:r>
              <a:rPr lang="ko-KR" altLang="en-US" sz="1400" b="1" dirty="0" smtClean="0">
                <a:latin typeface="+mn-ea"/>
              </a:rPr>
              <a:t>인</a:t>
            </a:r>
            <a:r>
              <a:rPr lang="en-US" altLang="ko-KR" sz="1400" b="1" dirty="0" smtClean="0">
                <a:latin typeface="+mn-ea"/>
              </a:rPr>
              <a:t>))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참가대상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전 </a:t>
            </a:r>
            <a:r>
              <a:rPr lang="ko-KR" altLang="en-US" sz="1400" b="1" dirty="0" err="1" smtClean="0">
                <a:latin typeface="+mn-ea"/>
              </a:rPr>
              <a:t>수련생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 err="1" smtClean="0">
                <a:latin typeface="+mn-ea"/>
              </a:rPr>
              <a:t>유치부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en-US" altLang="ko-KR" sz="1400" b="1" dirty="0" smtClean="0">
                <a:latin typeface="+mn-ea"/>
              </a:rPr>
              <a:t>7</a:t>
            </a:r>
            <a:r>
              <a:rPr lang="ko-KR" altLang="en-US" sz="1400" b="1" dirty="0" smtClean="0">
                <a:latin typeface="+mn-ea"/>
              </a:rPr>
              <a:t>세부터 초</a:t>
            </a:r>
            <a:r>
              <a:rPr lang="en-US" altLang="ko-KR" sz="1400" b="1" dirty="0" smtClean="0">
                <a:latin typeface="+mn-ea"/>
              </a:rPr>
              <a:t>6</a:t>
            </a:r>
            <a:r>
              <a:rPr lang="ko-KR" altLang="en-US" sz="1400" b="1" dirty="0" smtClean="0">
                <a:latin typeface="+mn-ea"/>
              </a:rPr>
              <a:t>학년까지</a:t>
            </a:r>
            <a:endParaRPr lang="en-US" altLang="ko-KR" sz="14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참가신청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en-US" altLang="ko-KR" sz="1400" b="1" spc="-100" dirty="0" smtClean="0">
                <a:latin typeface="+mn-ea"/>
              </a:rPr>
              <a:t>2015</a:t>
            </a:r>
            <a:r>
              <a:rPr lang="ko-KR" altLang="en-US" sz="1400" b="1" spc="-100" dirty="0" smtClean="0">
                <a:latin typeface="+mn-ea"/>
              </a:rPr>
              <a:t>년 </a:t>
            </a:r>
            <a:r>
              <a:rPr lang="en-US" altLang="ko-KR" sz="1400" b="1" spc="-100" dirty="0" smtClean="0">
                <a:latin typeface="+mn-ea"/>
              </a:rPr>
              <a:t>3</a:t>
            </a:r>
            <a:r>
              <a:rPr lang="ko-KR" altLang="en-US" sz="1400" b="1" spc="-100" dirty="0" smtClean="0">
                <a:latin typeface="+mn-ea"/>
              </a:rPr>
              <a:t>월 </a:t>
            </a:r>
            <a:r>
              <a:rPr lang="en-US" altLang="ko-KR" sz="1400" b="1" spc="-100" dirty="0" smtClean="0">
                <a:latin typeface="+mn-ea"/>
              </a:rPr>
              <a:t>20</a:t>
            </a:r>
            <a:r>
              <a:rPr lang="ko-KR" altLang="en-US" sz="1400" b="1" spc="-100" dirty="0" smtClean="0">
                <a:latin typeface="+mn-ea"/>
              </a:rPr>
              <a:t>일</a:t>
            </a:r>
            <a:r>
              <a:rPr lang="en-US" altLang="ko-KR" sz="1400" b="1" spc="-100" dirty="0" smtClean="0">
                <a:latin typeface="+mn-ea"/>
              </a:rPr>
              <a:t>(</a:t>
            </a:r>
            <a:r>
              <a:rPr lang="ko-KR" altLang="en-US" sz="1400" b="1" spc="-100" dirty="0">
                <a:latin typeface="+mn-ea"/>
              </a:rPr>
              <a:t>금</a:t>
            </a:r>
            <a:r>
              <a:rPr lang="en-US" altLang="ko-KR" sz="1400" b="1" spc="-100" dirty="0" smtClean="0">
                <a:latin typeface="+mn-ea"/>
              </a:rPr>
              <a:t>)</a:t>
            </a:r>
            <a:r>
              <a:rPr lang="ko-KR" altLang="en-US" sz="1400" b="1" spc="-100" dirty="0" smtClean="0">
                <a:latin typeface="+mn-ea"/>
              </a:rPr>
              <a:t>까지 </a:t>
            </a:r>
            <a:r>
              <a:rPr lang="en-US" altLang="ko-KR" sz="1400" b="1" spc="-100" dirty="0" smtClean="0">
                <a:latin typeface="+mn-ea"/>
              </a:rPr>
              <a:t>/ </a:t>
            </a:r>
            <a:r>
              <a:rPr lang="ko-KR" altLang="en-US" sz="1400" b="1" spc="-100" dirty="0" smtClean="0">
                <a:latin typeface="+mn-ea"/>
              </a:rPr>
              <a:t>빠른 접수 </a:t>
            </a:r>
            <a:r>
              <a:rPr lang="ko-KR" altLang="en-US" sz="1400" b="1" spc="-100" dirty="0" smtClean="0">
                <a:latin typeface="+mn-ea"/>
              </a:rPr>
              <a:t>부탁 드립니다</a:t>
            </a:r>
            <a:r>
              <a:rPr lang="en-US" altLang="ko-KR" sz="1400" b="1" spc="-100" dirty="0" smtClean="0">
                <a:latin typeface="+mn-ea"/>
              </a:rPr>
              <a:t>.</a:t>
            </a:r>
            <a:endParaRPr lang="en-US" altLang="ko-KR" sz="1400" b="1" spc="-1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입금계좌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제일은행</a:t>
            </a:r>
            <a:r>
              <a:rPr lang="en-US" altLang="ko-KR" sz="1400" b="1" dirty="0" smtClean="0">
                <a:latin typeface="+mn-ea"/>
              </a:rPr>
              <a:t> 426-20-34567 (</a:t>
            </a:r>
            <a:r>
              <a:rPr lang="ko-KR" altLang="en-US" sz="1400" b="1" dirty="0" smtClean="0">
                <a:latin typeface="+mn-ea"/>
              </a:rPr>
              <a:t>예금주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홍길</a:t>
            </a:r>
            <a:r>
              <a:rPr lang="ko-KR" altLang="en-US" sz="1400" b="1" dirty="0">
                <a:latin typeface="+mn-ea"/>
              </a:rPr>
              <a:t>동</a:t>
            </a:r>
            <a:r>
              <a:rPr lang="en-US" altLang="ko-KR" sz="1400" b="1" dirty="0" smtClean="0">
                <a:latin typeface="+mn-ea"/>
              </a:rPr>
              <a:t>)</a:t>
            </a: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333164"/>
              </p:ext>
            </p:extLst>
          </p:nvPr>
        </p:nvGraphicFramePr>
        <p:xfrm>
          <a:off x="214308" y="7317395"/>
          <a:ext cx="6455053" cy="1501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631"/>
                <a:gridCol w="1149006"/>
                <a:gridCol w="4389416"/>
              </a:tblGrid>
              <a:tr h="2658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    명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</a:t>
                      </a:r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학년반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    목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0120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초등학교</a:t>
                      </a:r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개인종목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: 30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초번갈아뛰기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)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2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중뛰기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)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 </a:t>
                      </a:r>
                      <a:r>
                        <a:rPr lang="en-US" altLang="ko-KR" sz="1000" b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종목 선택</a:t>
                      </a:r>
                      <a:endParaRPr lang="en-US" altLang="ko-KR" sz="1000" b="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단체줄넘기</a:t>
                      </a:r>
                      <a:r>
                        <a:rPr lang="en-US" altLang="ko-KR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음악시범공연은 지도자의 </a:t>
                      </a:r>
                      <a:r>
                        <a:rPr lang="ko-KR" altLang="en-US" sz="1000" b="0" baseline="0" dirty="0" err="1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추천후</a:t>
                      </a:r>
                      <a:r>
                        <a:rPr lang="ko-KR" altLang="en-US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 참가바랍니다</a:t>
                      </a:r>
                      <a:r>
                        <a:rPr lang="en-US" altLang="ko-KR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생년월일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                 )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부모님왕중왕전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출전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부모님 성명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        ) </a:t>
                      </a: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8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  반</a:t>
                      </a: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학년별 </a:t>
                      </a:r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왕중왕전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: (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)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 선택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" name="그룹 23"/>
          <p:cNvGrpSpPr/>
          <p:nvPr/>
        </p:nvGrpSpPr>
        <p:grpSpPr>
          <a:xfrm>
            <a:off x="0" y="7031343"/>
            <a:ext cx="6858000" cy="253916"/>
            <a:chOff x="0" y="8492425"/>
            <a:chExt cx="6858000" cy="275075"/>
          </a:xfrm>
        </p:grpSpPr>
        <p:cxnSp>
          <p:nvCxnSpPr>
            <p:cNvPr id="25" name="직선 연결선 24"/>
            <p:cNvCxnSpPr/>
            <p:nvPr/>
          </p:nvCxnSpPr>
          <p:spPr>
            <a:xfrm>
              <a:off x="0" y="8625408"/>
              <a:ext cx="685800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708920" y="8492425"/>
              <a:ext cx="1440160" cy="275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 smtClean="0">
                  <a:latin typeface="양재튼튼체B" pitchFamily="18" charset="-127"/>
                  <a:ea typeface="양재튼튼체B" pitchFamily="18" charset="-127"/>
                </a:rPr>
                <a:t>절취선</a:t>
              </a:r>
              <a:endParaRPr lang="ko-KR" altLang="en-US" sz="1050" dirty="0"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1392" y="8850400"/>
            <a:ext cx="56166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rgbClr val="0000FF"/>
                </a:solidFill>
                <a:latin typeface="+mn-ea"/>
              </a:rPr>
              <a:t>※</a:t>
            </a:r>
            <a:r>
              <a:rPr lang="ko-KR" altLang="en-US" sz="1050" dirty="0" smtClean="0">
                <a:solidFill>
                  <a:srgbClr val="0000FF"/>
                </a:solidFill>
                <a:latin typeface="+mn-ea"/>
              </a:rPr>
              <a:t>상기 본인은 위와 같이 줄넘기대회 참가 신청을 합니다</a:t>
            </a:r>
            <a:r>
              <a:rPr lang="en-US" altLang="ko-KR" sz="1050" dirty="0" smtClean="0">
                <a:solidFill>
                  <a:srgbClr val="0000FF"/>
                </a:solidFill>
                <a:latin typeface="+mn-ea"/>
              </a:rPr>
              <a:t>.</a:t>
            </a:r>
            <a:endParaRPr lang="ko-KR" altLang="en-US" sz="1050" dirty="0">
              <a:solidFill>
                <a:srgbClr val="0000FF"/>
              </a:solidFill>
              <a:latin typeface="+mn-ea"/>
            </a:endParaRP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289839"/>
              </p:ext>
            </p:extLst>
          </p:nvPr>
        </p:nvGraphicFramePr>
        <p:xfrm>
          <a:off x="188641" y="4499992"/>
          <a:ext cx="6480722" cy="2483178"/>
        </p:xfrm>
        <a:graphic>
          <a:graphicData uri="http://schemas.openxmlformats.org/drawingml/2006/table">
            <a:tbl>
              <a:tblPr/>
              <a:tblGrid>
                <a:gridCol w="955607"/>
                <a:gridCol w="955607"/>
                <a:gridCol w="1547172"/>
                <a:gridCol w="1547172"/>
                <a:gridCol w="1475164"/>
              </a:tblGrid>
              <a:tr h="216024">
                <a:tc rowSpan="10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학년별</a:t>
                      </a:r>
                      <a:endParaRPr lang="en-US" altLang="ko-KR" sz="1100" kern="0" spc="0" dirty="0" smtClean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왕중왕전</a:t>
                      </a:r>
                      <a:endParaRPr lang="en-US" altLang="ko-KR" sz="1100" kern="0" spc="0" dirty="0" smtClean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종목안내</a:t>
                      </a:r>
                      <a:endParaRPr lang="en-US" sz="1100" kern="0" spc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Level 1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Level 2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Level 3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유치부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양발모아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좌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우벌려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엇걸어풀어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양발모아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엇걸어풀어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</a:t>
                      </a:r>
                      <a:r>
                        <a:rPr lang="en-US" altLang="ko-KR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중뛰기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좌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우벌려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좌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우벌려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앞 </a:t>
                      </a: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흔들어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앞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흔들어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000FF"/>
                        </a:solidFill>
                        <a:latin typeface="굴림"/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중고대일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앞</a:t>
                      </a:r>
                      <a:r>
                        <a:rPr lang="en-US" altLang="ko-KR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뒤벌려뛰기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000FF"/>
                        </a:solidFill>
                        <a:latin typeface="굴림"/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부모님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양발모아뛰기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번갈아뛰기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뒤로 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엇걸어풀어뛰기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21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231</Words>
  <Application>Microsoft Office PowerPoint</Application>
  <PresentationFormat>화면 슬라이드 쇼(4:3)</PresentationFormat>
  <Paragraphs>53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AutoBVT</dc:creator>
  <cp:lastModifiedBy>AutoBVT</cp:lastModifiedBy>
  <cp:revision>9</cp:revision>
  <dcterms:created xsi:type="dcterms:W3CDTF">2015-03-09T05:58:21Z</dcterms:created>
  <dcterms:modified xsi:type="dcterms:W3CDTF">2016-02-24T01:27:40Z</dcterms:modified>
</cp:coreProperties>
</file>