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9" name="Shape 20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텍스트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제목 텍스트</a:t>
            </a:r>
          </a:p>
        </p:txBody>
      </p:sp>
      <p:sp>
        <p:nvSpPr>
          <p:cNvPr id="12" name="본문 첫 번째 줄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57705" y="2299346"/>
            <a:ext cx="7044602" cy="4081501"/>
          </a:xfrm>
          <a:prstGeom prst="rect">
            <a:avLst/>
          </a:prstGeom>
        </p:spPr>
        <p:txBody>
          <a:bodyPr/>
          <a:lstStyle>
            <a:lvl1pPr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본문 첫 번째 줄…"/>
          <p:cNvSpPr txBox="1"/>
          <p:nvPr>
            <p:ph type="body" sz="half" idx="1"/>
          </p:nvPr>
        </p:nvSpPr>
        <p:spPr>
          <a:xfrm>
            <a:off x="257705" y="6552655"/>
            <a:ext cx="7044602" cy="2703902"/>
          </a:xfrm>
          <a:prstGeom prst="rect">
            <a:avLst/>
          </a:prstGeom>
        </p:spPr>
        <p:txBody>
          <a:bodyPr/>
          <a:lstStyle>
            <a:lvl1pPr marL="457200" indent="-342900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●"/>
              <a:defRPr sz="1800"/>
            </a:lvl1pPr>
            <a:lvl2pPr marL="1005114" indent="-408213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○"/>
              <a:defRPr sz="1800"/>
            </a:lvl2pPr>
            <a:lvl3pPr marL="1462314" indent="-408214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■"/>
              <a:defRPr sz="1800"/>
            </a:lvl3pPr>
            <a:lvl4pPr marL="1919514" indent="-408214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●"/>
              <a:defRPr sz="1800"/>
            </a:lvl4pPr>
            <a:lvl5pPr marL="2376714" indent="-408214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93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제목 텍스트"/>
          <p:cNvSpPr txBox="1"/>
          <p:nvPr>
            <p:ph type="title"/>
          </p:nvPr>
        </p:nvSpPr>
        <p:spPr>
          <a:xfrm>
            <a:off x="566999" y="1749824"/>
            <a:ext cx="6426002" cy="37224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lnSpc>
                <a:spcPct val="90000"/>
              </a:lnSpc>
              <a:defRPr sz="45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08" name="본문 첫 번째 줄…"/>
          <p:cNvSpPr txBox="1"/>
          <p:nvPr>
            <p:ph type="body" sz="quarter" idx="1"/>
          </p:nvPr>
        </p:nvSpPr>
        <p:spPr>
          <a:xfrm>
            <a:off x="944999" y="5615775"/>
            <a:ext cx="5670002" cy="2581502"/>
          </a:xfrm>
          <a:prstGeom prst="rect">
            <a:avLst/>
          </a:prstGeom>
        </p:spPr>
        <p:txBody>
          <a:bodyPr lIns="45699" tIns="45699" rIns="45699" bIns="45699"/>
          <a:lstStyle>
            <a:lvl1pPr marL="266700" indent="-171450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66700" indent="95250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indent="95250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66700" indent="95250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66700" indent="95250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09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제목 텍스트"/>
          <p:cNvSpPr txBox="1"/>
          <p:nvPr>
            <p:ph type="title"/>
          </p:nvPr>
        </p:nvSpPr>
        <p:spPr>
          <a:xfrm>
            <a:off x="519750" y="569251"/>
            <a:ext cx="6520502" cy="2066701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17" name="본문 첫 번째 줄…"/>
          <p:cNvSpPr txBox="1"/>
          <p:nvPr>
            <p:ph type="body" idx="1"/>
          </p:nvPr>
        </p:nvSpPr>
        <p:spPr>
          <a:xfrm>
            <a:off x="519750" y="2846248"/>
            <a:ext cx="6520502" cy="6783902"/>
          </a:xfrm>
          <a:prstGeom prst="rect">
            <a:avLst/>
          </a:prstGeom>
        </p:spPr>
        <p:txBody>
          <a:bodyPr lIns="45699" tIns="45699" rIns="45699" bIns="45699"/>
          <a:lstStyle>
            <a:lvl1pPr marL="457200" indent="-3429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71550" indent="-40005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08760" indent="-4800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398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970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18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제목 텍스트"/>
          <p:cNvSpPr txBox="1"/>
          <p:nvPr>
            <p:ph type="title"/>
          </p:nvPr>
        </p:nvSpPr>
        <p:spPr>
          <a:xfrm>
            <a:off x="515812" y="2665577"/>
            <a:ext cx="6520502" cy="4447502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  <a:defRPr sz="45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26" name="본문 첫 번째 줄…"/>
          <p:cNvSpPr txBox="1"/>
          <p:nvPr>
            <p:ph type="body" sz="quarter" idx="1"/>
          </p:nvPr>
        </p:nvSpPr>
        <p:spPr>
          <a:xfrm>
            <a:off x="515812" y="7155228"/>
            <a:ext cx="6520502" cy="2338802"/>
          </a:xfrm>
          <a:prstGeom prst="rect">
            <a:avLst/>
          </a:prstGeom>
        </p:spPr>
        <p:txBody>
          <a:bodyPr lIns="45699" tIns="45699" rIns="45699" bIns="45699"/>
          <a:lstStyle>
            <a:lvl1pPr marL="0" indent="228600" algn="l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228600" algn="l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228600" algn="l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228600" algn="l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228600" algn="l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27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제목 텍스트"/>
          <p:cNvSpPr txBox="1"/>
          <p:nvPr>
            <p:ph type="title"/>
          </p:nvPr>
        </p:nvSpPr>
        <p:spPr>
          <a:xfrm>
            <a:off x="519750" y="569251"/>
            <a:ext cx="6520502" cy="2066701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35" name="본문 첫 번째 줄…"/>
          <p:cNvSpPr txBox="1"/>
          <p:nvPr>
            <p:ph type="body" sz="half" idx="1"/>
          </p:nvPr>
        </p:nvSpPr>
        <p:spPr>
          <a:xfrm>
            <a:off x="519750" y="2846248"/>
            <a:ext cx="3213001" cy="6783902"/>
          </a:xfrm>
          <a:prstGeom prst="rect">
            <a:avLst/>
          </a:prstGeom>
        </p:spPr>
        <p:txBody>
          <a:bodyPr lIns="45699" tIns="45699" rIns="45699" bIns="45699"/>
          <a:lstStyle>
            <a:lvl1pPr marL="457200" indent="-3429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71550" indent="-40005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08760" indent="-4800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398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970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6" name="Google Shape;77;p17"/>
          <p:cNvSpPr txBox="1"/>
          <p:nvPr>
            <p:ph type="body" sz="half" idx="21"/>
          </p:nvPr>
        </p:nvSpPr>
        <p:spPr>
          <a:xfrm>
            <a:off x="3827250" y="2846249"/>
            <a:ext cx="3213002" cy="6783900"/>
          </a:xfrm>
          <a:prstGeom prst="rect">
            <a:avLst/>
          </a:prstGeom>
        </p:spPr>
        <p:txBody>
          <a:bodyPr lIns="45699" tIns="45699" rIns="45699" bIns="45699"/>
          <a:lstStyle/>
          <a:p>
            <a:pPr/>
          </a:p>
        </p:txBody>
      </p:sp>
      <p:sp>
        <p:nvSpPr>
          <p:cNvPr id="137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제목 텍스트"/>
          <p:cNvSpPr txBox="1"/>
          <p:nvPr>
            <p:ph type="title"/>
          </p:nvPr>
        </p:nvSpPr>
        <p:spPr>
          <a:xfrm>
            <a:off x="520734" y="569251"/>
            <a:ext cx="6520502" cy="2066701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45" name="본문 첫 번째 줄…"/>
          <p:cNvSpPr txBox="1"/>
          <p:nvPr>
            <p:ph type="body" sz="quarter" idx="1"/>
          </p:nvPr>
        </p:nvSpPr>
        <p:spPr>
          <a:xfrm>
            <a:off x="520734" y="2621026"/>
            <a:ext cx="3198301" cy="1284602"/>
          </a:xfrm>
          <a:prstGeom prst="rect">
            <a:avLst/>
          </a:prstGeom>
        </p:spPr>
        <p:txBody>
          <a:bodyPr lIns="45699" tIns="45699" rIns="45699" bIns="45699" anchor="b"/>
          <a:lstStyle>
            <a:lvl1pPr marL="0" indent="228600" algn="l">
              <a:lnSpc>
                <a:spcPct val="90000"/>
              </a:lnSpc>
              <a:spcBef>
                <a:spcPts val="700"/>
              </a:spcBef>
              <a:defRPr b="1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228600" algn="l">
              <a:lnSpc>
                <a:spcPct val="90000"/>
              </a:lnSpc>
              <a:spcBef>
                <a:spcPts val="700"/>
              </a:spcBef>
              <a:defRPr b="1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228600" algn="l">
              <a:lnSpc>
                <a:spcPct val="90000"/>
              </a:lnSpc>
              <a:spcBef>
                <a:spcPts val="700"/>
              </a:spcBef>
              <a:defRPr b="1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228600" algn="l">
              <a:lnSpc>
                <a:spcPct val="90000"/>
              </a:lnSpc>
              <a:spcBef>
                <a:spcPts val="700"/>
              </a:spcBef>
              <a:defRPr b="1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228600" algn="l">
              <a:lnSpc>
                <a:spcPct val="90000"/>
              </a:lnSpc>
              <a:spcBef>
                <a:spcPts val="700"/>
              </a:spcBef>
              <a:defRPr b="1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46" name="Google Shape;84;p18"/>
          <p:cNvSpPr txBox="1"/>
          <p:nvPr>
            <p:ph type="body" sz="half" idx="21"/>
          </p:nvPr>
        </p:nvSpPr>
        <p:spPr>
          <a:xfrm>
            <a:off x="520733" y="3905548"/>
            <a:ext cx="3198304" cy="5744403"/>
          </a:xfrm>
          <a:prstGeom prst="rect">
            <a:avLst/>
          </a:prstGeom>
        </p:spPr>
        <p:txBody>
          <a:bodyPr lIns="45699" tIns="45699" rIns="45699" bIns="45699"/>
          <a:lstStyle/>
          <a:p>
            <a:pPr/>
          </a:p>
        </p:txBody>
      </p:sp>
      <p:sp>
        <p:nvSpPr>
          <p:cNvPr id="147" name="Google Shape;85;p18"/>
          <p:cNvSpPr txBox="1"/>
          <p:nvPr>
            <p:ph type="body" sz="quarter" idx="22"/>
          </p:nvPr>
        </p:nvSpPr>
        <p:spPr>
          <a:xfrm>
            <a:off x="3827250" y="2621026"/>
            <a:ext cx="3213902" cy="1284602"/>
          </a:xfrm>
          <a:prstGeom prst="rect">
            <a:avLst/>
          </a:prstGeom>
        </p:spPr>
        <p:txBody>
          <a:bodyPr lIns="45699" tIns="45699" rIns="45699" bIns="45699" anchor="b"/>
          <a:lstStyle/>
          <a:p>
            <a:pPr/>
          </a:p>
        </p:txBody>
      </p:sp>
      <p:sp>
        <p:nvSpPr>
          <p:cNvPr id="148" name="Google Shape;86;p18"/>
          <p:cNvSpPr txBox="1"/>
          <p:nvPr>
            <p:ph type="body" sz="half" idx="23"/>
          </p:nvPr>
        </p:nvSpPr>
        <p:spPr>
          <a:xfrm>
            <a:off x="3827250" y="3905548"/>
            <a:ext cx="3213902" cy="5744403"/>
          </a:xfrm>
          <a:prstGeom prst="rect">
            <a:avLst/>
          </a:prstGeom>
        </p:spPr>
        <p:txBody>
          <a:bodyPr lIns="45699" tIns="45699" rIns="45699" bIns="45699"/>
          <a:lstStyle/>
          <a:p>
            <a:pPr/>
          </a:p>
        </p:txBody>
      </p:sp>
      <p:sp>
        <p:nvSpPr>
          <p:cNvPr id="149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제목 텍스트"/>
          <p:cNvSpPr txBox="1"/>
          <p:nvPr>
            <p:ph type="title"/>
          </p:nvPr>
        </p:nvSpPr>
        <p:spPr>
          <a:xfrm>
            <a:off x="519750" y="569251"/>
            <a:ext cx="6520502" cy="2066701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57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제목 텍스트"/>
          <p:cNvSpPr txBox="1"/>
          <p:nvPr>
            <p:ph type="title"/>
          </p:nvPr>
        </p:nvSpPr>
        <p:spPr>
          <a:xfrm>
            <a:off x="520734" y="712798"/>
            <a:ext cx="2438401" cy="2494803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72" name="본문 첫 번째 줄…"/>
          <p:cNvSpPr txBox="1"/>
          <p:nvPr>
            <p:ph type="body" sz="half" idx="1"/>
          </p:nvPr>
        </p:nvSpPr>
        <p:spPr>
          <a:xfrm>
            <a:off x="3213984" y="1539453"/>
            <a:ext cx="3827401" cy="7598400"/>
          </a:xfrm>
          <a:prstGeom prst="rect">
            <a:avLst/>
          </a:prstGeom>
        </p:spPr>
        <p:txBody>
          <a:bodyPr lIns="45699" tIns="45699" rIns="45699" bIns="45699"/>
          <a:lstStyle>
            <a:lvl1pPr marL="457200" indent="-3810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400"/>
              <a:buFont typeface="Arial"/>
              <a:buChar char="•"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66107" indent="-413657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400"/>
              <a:buFont typeface="Arial"/>
              <a:buChar char="•"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485900" indent="-4572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400"/>
              <a:buFont typeface="Arial"/>
              <a:buChar char="•"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23110" indent="-5181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400"/>
              <a:buFont typeface="Arial"/>
              <a:buChar char="•"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80310" indent="-5181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400"/>
              <a:buFont typeface="Arial"/>
              <a:buChar char="•"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73" name="Google Shape;102;p21"/>
          <p:cNvSpPr txBox="1"/>
          <p:nvPr>
            <p:ph type="body" sz="quarter" idx="21"/>
          </p:nvPr>
        </p:nvSpPr>
        <p:spPr>
          <a:xfrm>
            <a:off x="520734" y="3207598"/>
            <a:ext cx="2438401" cy="5942403"/>
          </a:xfrm>
          <a:prstGeom prst="rect">
            <a:avLst/>
          </a:prstGeom>
        </p:spPr>
        <p:txBody>
          <a:bodyPr lIns="45699" tIns="45699" rIns="45699" bIns="45699"/>
          <a:lstStyle/>
          <a:p>
            <a:pPr/>
          </a:p>
        </p:txBody>
      </p:sp>
      <p:sp>
        <p:nvSpPr>
          <p:cNvPr id="174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텍스트"/>
          <p:cNvSpPr txBox="1"/>
          <p:nvPr>
            <p:ph type="title"/>
          </p:nvPr>
        </p:nvSpPr>
        <p:spPr>
          <a:xfrm>
            <a:off x="257705" y="4471058"/>
            <a:ext cx="7044602" cy="1749902"/>
          </a:xfrm>
          <a:prstGeom prst="rect">
            <a:avLst/>
          </a:prstGeom>
        </p:spPr>
        <p:txBody>
          <a:bodyPr anchor="ctr"/>
          <a:lstStyle>
            <a:lvl1pPr>
              <a:defRPr sz="3600"/>
            </a:lvl1pPr>
          </a:lstStyle>
          <a:p>
            <a:pPr/>
            <a:r>
              <a:t>제목 텍스트</a:t>
            </a:r>
          </a:p>
        </p:txBody>
      </p:sp>
      <p:sp>
        <p:nvSpPr>
          <p:cNvPr id="21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제목 텍스트"/>
          <p:cNvSpPr txBox="1"/>
          <p:nvPr>
            <p:ph type="title"/>
          </p:nvPr>
        </p:nvSpPr>
        <p:spPr>
          <a:xfrm>
            <a:off x="520734" y="712798"/>
            <a:ext cx="2438401" cy="2494803"/>
          </a:xfrm>
          <a:prstGeom prst="rect">
            <a:avLst/>
          </a:prstGeom>
        </p:spPr>
        <p:txBody>
          <a:bodyPr lIns="45699" tIns="45699" rIns="45699" bIns="45699"/>
          <a:lstStyle>
            <a:lvl1pPr algn="l">
              <a:lnSpc>
                <a:spcPct val="90000"/>
              </a:lnSpc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82" name="Google Shape;108;p22"/>
          <p:cNvSpPr/>
          <p:nvPr>
            <p:ph type="pic" sz="half" idx="21"/>
          </p:nvPr>
        </p:nvSpPr>
        <p:spPr>
          <a:xfrm>
            <a:off x="3213984" y="1539453"/>
            <a:ext cx="3827401" cy="7598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83" name="본문 첫 번째 줄…"/>
          <p:cNvSpPr txBox="1"/>
          <p:nvPr>
            <p:ph type="body" sz="quarter" idx="1"/>
          </p:nvPr>
        </p:nvSpPr>
        <p:spPr>
          <a:xfrm>
            <a:off x="520734" y="3207598"/>
            <a:ext cx="2438401" cy="5942403"/>
          </a:xfrm>
          <a:prstGeom prst="rect">
            <a:avLst/>
          </a:prstGeom>
        </p:spPr>
        <p:txBody>
          <a:bodyPr lIns="45699" tIns="45699" rIns="45699" bIns="45699"/>
          <a:lstStyle>
            <a:lvl1pPr marL="0" indent="228600" algn="l">
              <a:lnSpc>
                <a:spcPct val="90000"/>
              </a:lnSpc>
              <a:spcBef>
                <a:spcPts val="7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228600" algn="l">
              <a:lnSpc>
                <a:spcPct val="90000"/>
              </a:lnSpc>
              <a:spcBef>
                <a:spcPts val="7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228600" algn="l">
              <a:lnSpc>
                <a:spcPct val="90000"/>
              </a:lnSpc>
              <a:spcBef>
                <a:spcPts val="7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228600" algn="l">
              <a:lnSpc>
                <a:spcPct val="90000"/>
              </a:lnSpc>
              <a:spcBef>
                <a:spcPts val="7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228600" algn="l">
              <a:lnSpc>
                <a:spcPct val="90000"/>
              </a:lnSpc>
              <a:spcBef>
                <a:spcPts val="700"/>
              </a:spcBef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84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제목 텍스트"/>
          <p:cNvSpPr txBox="1"/>
          <p:nvPr>
            <p:ph type="title"/>
          </p:nvPr>
        </p:nvSpPr>
        <p:spPr>
          <a:xfrm>
            <a:off x="519750" y="569251"/>
            <a:ext cx="6520502" cy="2066701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92" name="본문 첫 번째 줄…"/>
          <p:cNvSpPr txBox="1"/>
          <p:nvPr>
            <p:ph type="body" idx="1"/>
          </p:nvPr>
        </p:nvSpPr>
        <p:spPr>
          <a:xfrm rot="5400000">
            <a:off x="388050" y="2977950"/>
            <a:ext cx="6783901" cy="6520500"/>
          </a:xfrm>
          <a:prstGeom prst="rect">
            <a:avLst/>
          </a:prstGeom>
        </p:spPr>
        <p:txBody>
          <a:bodyPr lIns="45699" tIns="45699" rIns="45699" bIns="45699"/>
          <a:lstStyle>
            <a:lvl1pPr marL="457200" indent="-3429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71550" indent="-40005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08760" indent="-4800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398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970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93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제목 텍스트"/>
          <p:cNvSpPr txBox="1"/>
          <p:nvPr>
            <p:ph type="title"/>
          </p:nvPr>
        </p:nvSpPr>
        <p:spPr>
          <a:xfrm rot="5400000">
            <a:off x="1694701" y="4284600"/>
            <a:ext cx="9060900" cy="1630202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l">
              <a:lnSpc>
                <a:spcPct val="90000"/>
              </a:lnSpc>
              <a:defRPr sz="33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201" name="본문 첫 번째 줄…"/>
          <p:cNvSpPr txBox="1"/>
          <p:nvPr>
            <p:ph type="body" idx="1"/>
          </p:nvPr>
        </p:nvSpPr>
        <p:spPr>
          <a:xfrm rot="5400000">
            <a:off x="-1612726" y="2701800"/>
            <a:ext cx="9060903" cy="4795800"/>
          </a:xfrm>
          <a:prstGeom prst="rect">
            <a:avLst/>
          </a:prstGeom>
        </p:spPr>
        <p:txBody>
          <a:bodyPr lIns="45699" tIns="45699" rIns="45699" bIns="45699"/>
          <a:lstStyle>
            <a:lvl1pPr marL="457200" indent="-34290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71550" indent="-40005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08760" indent="-480060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398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97015" indent="-553915" algn="l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ts val="2100"/>
              <a:buFont typeface="Arial"/>
              <a:buChar char="•"/>
              <a:defRPr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02" name="슬라이드 번호"/>
          <p:cNvSpPr txBox="1"/>
          <p:nvPr>
            <p:ph type="sldNum" sz="quarter" idx="2"/>
          </p:nvPr>
        </p:nvSpPr>
        <p:spPr>
          <a:xfrm>
            <a:off x="6820290" y="10091666"/>
            <a:ext cx="219962" cy="205872"/>
          </a:xfrm>
          <a:prstGeom prst="rect">
            <a:avLst/>
          </a:prstGeom>
        </p:spPr>
        <p:txBody>
          <a:bodyPr lIns="45699" tIns="45699" rIns="45699" bIns="45699">
            <a:spAutoFit/>
          </a:bodyPr>
          <a:lstStyle>
            <a:lvl1pPr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텍스트"/>
          <p:cNvSpPr txBox="1"/>
          <p:nvPr>
            <p:ph type="title"/>
          </p:nvPr>
        </p:nvSpPr>
        <p:spPr>
          <a:xfrm>
            <a:off x="257705" y="925091"/>
            <a:ext cx="7044602" cy="1190401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pPr/>
            <a:r>
              <a:t>제목 텍스트</a:t>
            </a:r>
          </a:p>
        </p:txBody>
      </p:sp>
      <p:sp>
        <p:nvSpPr>
          <p:cNvPr id="29" name="본문 첫 번째 줄…"/>
          <p:cNvSpPr txBox="1"/>
          <p:nvPr>
            <p:ph type="body" idx="1"/>
          </p:nvPr>
        </p:nvSpPr>
        <p:spPr>
          <a:xfrm>
            <a:off x="257705" y="2395696"/>
            <a:ext cx="7044602" cy="7101900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●"/>
              <a:defRPr sz="1800"/>
            </a:lvl1pPr>
            <a:lvl2pPr marL="1005114" indent="-408213" algn="l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○"/>
              <a:defRPr sz="1800"/>
            </a:lvl2pPr>
            <a:lvl3pPr marL="1462314" indent="-408214" algn="l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■"/>
              <a:defRPr sz="1800"/>
            </a:lvl3pPr>
            <a:lvl4pPr marL="1919514" indent="-408214" algn="l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●"/>
              <a:defRPr sz="1800"/>
            </a:lvl4pPr>
            <a:lvl5pPr marL="2376714" indent="-408214" algn="l">
              <a:lnSpc>
                <a:spcPct val="115000"/>
              </a:lnSpc>
              <a:buClr>
                <a:srgbClr val="585858"/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30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제목 텍스트"/>
          <p:cNvSpPr txBox="1"/>
          <p:nvPr>
            <p:ph type="title"/>
          </p:nvPr>
        </p:nvSpPr>
        <p:spPr>
          <a:xfrm>
            <a:off x="257705" y="925091"/>
            <a:ext cx="7044602" cy="1190401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pPr/>
            <a:r>
              <a:t>제목 텍스트</a:t>
            </a:r>
          </a:p>
        </p:txBody>
      </p:sp>
      <p:sp>
        <p:nvSpPr>
          <p:cNvPr id="38" name="본문 첫 번째 줄…"/>
          <p:cNvSpPr txBox="1"/>
          <p:nvPr>
            <p:ph type="body" sz="half" idx="1"/>
          </p:nvPr>
        </p:nvSpPr>
        <p:spPr>
          <a:xfrm>
            <a:off x="257705" y="2395696"/>
            <a:ext cx="3306901" cy="7101900"/>
          </a:xfrm>
          <a:prstGeom prst="rect">
            <a:avLst/>
          </a:prstGeom>
        </p:spPr>
        <p:txBody>
          <a:bodyPr/>
          <a:lstStyle>
            <a:lvl1pPr marL="457200" indent="-317500" algn="l">
              <a:lnSpc>
                <a:spcPct val="115000"/>
              </a:lnSpc>
              <a:buClr>
                <a:srgbClr val="585858"/>
              </a:buClr>
              <a:buSzPts val="1400"/>
              <a:buFont typeface="Arial"/>
              <a:buChar char="●"/>
              <a:defRPr sz="1400"/>
            </a:lvl1pPr>
            <a:lvl2pPr marL="965200" indent="-355600" algn="l">
              <a:lnSpc>
                <a:spcPct val="115000"/>
              </a:lnSpc>
              <a:buClr>
                <a:srgbClr val="585858"/>
              </a:buClr>
              <a:buSzPts val="1400"/>
              <a:buFont typeface="Arial"/>
              <a:buChar char="○"/>
              <a:defRPr sz="1400"/>
            </a:lvl2pPr>
            <a:lvl3pPr marL="1422400" indent="-355600" algn="l">
              <a:lnSpc>
                <a:spcPct val="115000"/>
              </a:lnSpc>
              <a:buClr>
                <a:srgbClr val="585858"/>
              </a:buClr>
              <a:buSzPts val="1400"/>
              <a:buFont typeface="Arial"/>
              <a:buChar char="■"/>
              <a:defRPr sz="1400"/>
            </a:lvl3pPr>
            <a:lvl4pPr marL="1879600" indent="-355600" algn="l">
              <a:lnSpc>
                <a:spcPct val="115000"/>
              </a:lnSpc>
              <a:buClr>
                <a:srgbClr val="585858"/>
              </a:buClr>
              <a:buSzPts val="1400"/>
              <a:buFont typeface="Arial"/>
              <a:buChar char="●"/>
              <a:defRPr sz="1400"/>
            </a:lvl4pPr>
            <a:lvl5pPr marL="2336800" indent="-355600" algn="l">
              <a:lnSpc>
                <a:spcPct val="115000"/>
              </a:lnSpc>
              <a:buClr>
                <a:srgbClr val="585858"/>
              </a:buClr>
              <a:buSzPts val="1400"/>
              <a:buFont typeface="Arial"/>
              <a:buChar char="○"/>
              <a:defRPr sz="14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3995290" y="2395696"/>
            <a:ext cx="3306902" cy="71019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제목 텍스트"/>
          <p:cNvSpPr txBox="1"/>
          <p:nvPr>
            <p:ph type="title"/>
          </p:nvPr>
        </p:nvSpPr>
        <p:spPr>
          <a:xfrm>
            <a:off x="257705" y="925091"/>
            <a:ext cx="7044602" cy="1190401"/>
          </a:xfrm>
          <a:prstGeom prst="rect">
            <a:avLst/>
          </a:prstGeom>
        </p:spPr>
        <p:txBody>
          <a:bodyPr anchor="t"/>
          <a:lstStyle>
            <a:lvl1pPr algn="l">
              <a:defRPr sz="2800"/>
            </a:lvl1pPr>
          </a:lstStyle>
          <a:p>
            <a:pPr/>
            <a:r>
              <a:t>제목 텍스트</a:t>
            </a:r>
          </a:p>
        </p:txBody>
      </p:sp>
      <p:sp>
        <p:nvSpPr>
          <p:cNvPr id="48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제목 텍스트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pPr/>
            <a:r>
              <a:t>제목 텍스트</a:t>
            </a:r>
          </a:p>
        </p:txBody>
      </p:sp>
      <p:sp>
        <p:nvSpPr>
          <p:cNvPr id="56" name="본문 첫 번째 줄…"/>
          <p:cNvSpPr txBox="1"/>
          <p:nvPr>
            <p:ph type="body" sz="quarter" idx="1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/>
          <a:lstStyle>
            <a:lvl1pPr marL="457200" indent="-304800" algn="l">
              <a:lnSpc>
                <a:spcPct val="115000"/>
              </a:lnSpc>
              <a:buClr>
                <a:srgbClr val="585858"/>
              </a:buClr>
              <a:buSzPts val="1200"/>
              <a:buFont typeface="Arial"/>
              <a:buChar char="●"/>
              <a:defRPr sz="1200"/>
            </a:lvl1pPr>
            <a:lvl2pPr marL="914400" indent="-304800" algn="l">
              <a:lnSpc>
                <a:spcPct val="115000"/>
              </a:lnSpc>
              <a:buClr>
                <a:srgbClr val="585858"/>
              </a:buClr>
              <a:buSzPts val="1200"/>
              <a:buFont typeface="Arial"/>
              <a:buChar char="○"/>
              <a:defRPr sz="1200"/>
            </a:lvl2pPr>
            <a:lvl3pPr marL="1371600" indent="-304800" algn="l">
              <a:lnSpc>
                <a:spcPct val="115000"/>
              </a:lnSpc>
              <a:buClr>
                <a:srgbClr val="585858"/>
              </a:buClr>
              <a:buSzPts val="1200"/>
              <a:buFont typeface="Arial"/>
              <a:buChar char="■"/>
              <a:defRPr sz="1200"/>
            </a:lvl3pPr>
            <a:lvl4pPr marL="1828800" indent="-304800" algn="l">
              <a:lnSpc>
                <a:spcPct val="115000"/>
              </a:lnSpc>
              <a:buClr>
                <a:srgbClr val="585858"/>
              </a:buClr>
              <a:buSzPts val="1200"/>
              <a:buFont typeface="Arial"/>
              <a:buChar char="●"/>
              <a:defRPr sz="1200"/>
            </a:lvl4pPr>
            <a:lvl5pPr marL="2286000" indent="-304800" algn="l">
              <a:lnSpc>
                <a:spcPct val="115000"/>
              </a:lnSpc>
              <a:buClr>
                <a:srgbClr val="585858"/>
              </a:buClr>
              <a:buSzPts val="1200"/>
              <a:buFont typeface="Arial"/>
              <a:buChar char="○"/>
              <a:defRPr sz="12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57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제목 텍스트"/>
          <p:cNvSpPr txBox="1"/>
          <p:nvPr>
            <p:ph type="title"/>
          </p:nvPr>
        </p:nvSpPr>
        <p:spPr>
          <a:xfrm>
            <a:off x="405323" y="935745"/>
            <a:ext cx="5264703" cy="8503802"/>
          </a:xfrm>
          <a:prstGeom prst="rect">
            <a:avLst/>
          </a:prstGeom>
        </p:spPr>
        <p:txBody>
          <a:bodyPr anchor="ctr"/>
          <a:lstStyle>
            <a:lvl1pPr algn="l">
              <a:defRPr sz="4800"/>
            </a:lvl1pPr>
          </a:lstStyle>
          <a:p>
            <a:pPr/>
            <a:r>
              <a:t>제목 텍스트</a:t>
            </a:r>
          </a:p>
        </p:txBody>
      </p:sp>
      <p:sp>
        <p:nvSpPr>
          <p:cNvPr id="6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3779999" y="-261"/>
            <a:ext cx="3780002" cy="10692002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73" name="제목 텍스트"/>
          <p:cNvSpPr txBox="1"/>
          <p:nvPr>
            <p:ph type="title"/>
          </p:nvPr>
        </p:nvSpPr>
        <p:spPr>
          <a:xfrm>
            <a:off x="219506" y="2563448"/>
            <a:ext cx="3344404" cy="3081303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</a:lstStyle>
          <a:p>
            <a:pPr/>
            <a:r>
              <a:t>제목 텍스트</a:t>
            </a:r>
          </a:p>
        </p:txBody>
      </p:sp>
      <p:sp>
        <p:nvSpPr>
          <p:cNvPr id="74" name="본문 첫 번째 줄…"/>
          <p:cNvSpPr txBox="1"/>
          <p:nvPr>
            <p:ph type="body" sz="quarter" idx="1"/>
          </p:nvPr>
        </p:nvSpPr>
        <p:spPr>
          <a:xfrm>
            <a:off x="219506" y="5826864"/>
            <a:ext cx="3344404" cy="256740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083839" y="1505163"/>
            <a:ext cx="3172202" cy="7681201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본문 첫 번째 줄…"/>
          <p:cNvSpPr txBox="1"/>
          <p:nvPr>
            <p:ph type="body" sz="quarter" idx="1"/>
          </p:nvPr>
        </p:nvSpPr>
        <p:spPr>
          <a:xfrm>
            <a:off x="257705" y="8794266"/>
            <a:ext cx="4959600" cy="1257902"/>
          </a:xfrm>
          <a:prstGeom prst="rect">
            <a:avLst/>
          </a:prstGeom>
        </p:spPr>
        <p:txBody>
          <a:bodyPr anchor="ctr"/>
          <a:lstStyle>
            <a:lvl1pPr marL="0" indent="228600" algn="l">
              <a:defRPr sz="1800"/>
            </a:lvl1pPr>
            <a:lvl2pPr marL="1005114" indent="-408213" algn="l">
              <a:buSzPts val="1800"/>
              <a:buChar char="○"/>
              <a:defRPr sz="1800"/>
            </a:lvl2pPr>
            <a:lvl3pPr marL="1462314" indent="-408214" algn="l">
              <a:buSzPts val="1800"/>
              <a:buChar char="■"/>
              <a:defRPr sz="1800"/>
            </a:lvl3pPr>
            <a:lvl4pPr marL="1919514" indent="-408214" algn="l">
              <a:buSzPts val="1800"/>
              <a:buChar char="●"/>
              <a:defRPr sz="1800"/>
            </a:lvl4pPr>
            <a:lvl5pPr marL="2376714" indent="-408214" algn="l">
              <a:buSzPts val="1800"/>
              <a:buChar char="○"/>
              <a:defRPr sz="1800"/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84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텍스트"/>
          <p:cNvSpPr txBox="1"/>
          <p:nvPr>
            <p:ph type="title"/>
          </p:nvPr>
        </p:nvSpPr>
        <p:spPr>
          <a:xfrm>
            <a:off x="257712" y="1547778"/>
            <a:ext cx="7044602" cy="4266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 anchor="b">
            <a:normAutofit fontScale="100000" lnSpcReduction="0"/>
          </a:bodyPr>
          <a:lstStyle/>
          <a:p>
            <a:pPr/>
            <a:r>
              <a:t>제목 텍스트</a:t>
            </a:r>
          </a:p>
        </p:txBody>
      </p:sp>
      <p:sp>
        <p:nvSpPr>
          <p:cNvPr id="3" name="본문 첫 번째 줄…"/>
          <p:cNvSpPr txBox="1"/>
          <p:nvPr>
            <p:ph type="body" idx="1"/>
          </p:nvPr>
        </p:nvSpPr>
        <p:spPr>
          <a:xfrm>
            <a:off x="257705" y="5891407"/>
            <a:ext cx="7044602" cy="1647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/>
          <p:nvPr>
            <p:ph type="sldNum" sz="quarter" idx="2"/>
          </p:nvPr>
        </p:nvSpPr>
        <p:spPr>
          <a:xfrm>
            <a:off x="7121578" y="9943469"/>
            <a:ext cx="336812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normAutofit fontScale="100000" lnSpcReduction="0"/>
          </a:bodyPr>
          <a:lstStyle>
            <a:lvl1pPr algn="r">
              <a:defRPr sz="1000">
                <a:solidFill>
                  <a:srgbClr val="585858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28600" marR="0" indent="-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1pPr>
      <a:lvl2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2pPr>
      <a:lvl3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3pPr>
      <a:lvl4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4pPr>
      <a:lvl5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5pPr>
      <a:lvl6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6pPr>
      <a:lvl7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7pPr>
      <a:lvl8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8pPr>
      <a:lvl9pPr marL="228600" marR="0" indent="114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이미지 갤러리"/>
          <p:cNvGrpSpPr/>
          <p:nvPr/>
        </p:nvGrpSpPr>
        <p:grpSpPr>
          <a:xfrm>
            <a:off x="0" y="0"/>
            <a:ext cx="7556500" cy="11139693"/>
            <a:chOff x="0" y="0"/>
            <a:chExt cx="7556500" cy="11139692"/>
          </a:xfrm>
        </p:grpSpPr>
        <p:pic>
          <p:nvPicPr>
            <p:cNvPr id="211" name="신청서 한줄협용.jpg" descr="신청서 한줄협용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0" t="0" r="50" b="0"/>
            <a:stretch>
              <a:fillRect/>
            </a:stretch>
          </p:blipFill>
          <p:spPr>
            <a:xfrm>
              <a:off x="0" y="0"/>
              <a:ext cx="7556500" cy="10695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2" name="설명"/>
            <p:cNvSpPr/>
            <p:nvPr/>
          </p:nvSpPr>
          <p:spPr>
            <a:xfrm>
              <a:off x="0" y="10771392"/>
              <a:ext cx="7556500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pPr/>
              <a:r>
                <a:t>설명</a:t>
              </a:r>
            </a:p>
          </p:txBody>
        </p:sp>
      </p:grpSp>
      <p:graphicFrame>
        <p:nvGraphicFramePr>
          <p:cNvPr id="214" name="Google Shape;130;p25"/>
          <p:cNvGraphicFramePr/>
          <p:nvPr/>
        </p:nvGraphicFramePr>
        <p:xfrm>
          <a:off x="111825" y="8236811"/>
          <a:ext cx="7336351" cy="2369402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486100"/>
                <a:gridCol w="1648700"/>
                <a:gridCol w="1734874"/>
                <a:gridCol w="1247275"/>
                <a:gridCol w="1219400"/>
              </a:tblGrid>
              <a:tr h="300725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성 명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생년월일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400"/>
                      </a:pP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</a:tr>
              <a:tr h="30072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학 교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학년 / 반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학년       반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</a:tr>
              <a:tr h="291050">
                <a:tc rowSpan="4">
                  <a:txBody>
                    <a:bodyPr/>
                    <a:lstStyle/>
                    <a:p>
                      <a:pPr algn="ctr">
                        <a:defRPr b="1" sz="12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개인전</a:t>
                      </a:r>
                    </a:p>
                    <a:p>
                      <a:pPr algn="ctr">
                        <a:defRPr b="1" sz="12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(택 2종목)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택1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1-1. 30초 스피드 번갈아 뛰기 (     )</a:t>
                      </a:r>
                    </a:p>
                  </a:txBody>
                  <a:tcPr marL="43800" marR="43800" marT="43800" marB="4380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91050">
                <a:tc vMerge="1">
                  <a:tcPr/>
                </a:tc>
                <a:tc vMerge="1"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1-2. 30초 2중뛰기                (     )</a:t>
                      </a:r>
                    </a:p>
                  </a:txBody>
                  <a:tcPr marL="43800" marR="43800" marT="43800" marB="4380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91050">
                <a:tc vMerge="1">
                  <a:tcPr/>
                </a:tc>
                <a:tc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택2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2-1. 30초 양발 모아 뛰기       (     )</a:t>
                      </a:r>
                    </a:p>
                  </a:txBody>
                  <a:tcPr marL="43800" marR="43800" marT="43800" marB="4380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61950">
                <a:tc vMerge="1">
                  <a:tcPr/>
                </a:tc>
                <a:tc vMerge="1"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2-2. 30초 엇걸어 풀어 뛰기    (     )</a:t>
                      </a:r>
                    </a:p>
                  </a:txBody>
                  <a:tcPr marL="43800" marR="43800" marT="43800" marB="43800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30072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추가 종목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3중 무제한 뛰기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싱글로프 프리스타일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b="1" sz="8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2인 </a:t>
                      </a:r>
                      <a:r>
                        <a:rPr>
                          <a:latin typeface="+mn-lt"/>
                          <a:ea typeface="+mn-ea"/>
                          <a:cs typeface="+mn-cs"/>
                          <a:sym typeface="Helvetica"/>
                        </a:rPr>
                        <a:t>번갈아</a:t>
                      </a:r>
                      <a:r>
                        <a:t> 뛰기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</a:tr>
              <a:tr h="33212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단 체 전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4인 스피드릴레이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8자마라톤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긴줄넘기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음악줄넘기 (     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5" name="Google Shape;130;p25"/>
          <p:cNvGraphicFramePr/>
          <p:nvPr/>
        </p:nvGraphicFramePr>
        <p:xfrm>
          <a:off x="111825" y="5384798"/>
          <a:ext cx="7349050" cy="1634168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486100"/>
                <a:gridCol w="1648700"/>
                <a:gridCol w="1734874"/>
                <a:gridCol w="1247275"/>
                <a:gridCol w="1219400"/>
              </a:tblGrid>
              <a:tr h="297683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일 시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chemeClr val="accent2">
                              <a:lumOff val="-2588"/>
                            </a:schemeClr>
                          </a:solidFill>
                        </a:rPr>
                        <a:t>2022년 5월 23일 - 5월 27일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9768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장 소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400">
                          <a:solidFill>
                            <a:schemeClr val="accent2">
                              <a:lumOff val="-2588"/>
                            </a:schemeClr>
                          </a:solidFill>
                        </a:rPr>
                        <a:t>온라인 대회장 (사전예약으로 승인된 클럽)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950">
                <a:tc row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준 비 물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 row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solidFill>
                            <a:schemeClr val="accent2">
                              <a:lumOff val="-2588"/>
                            </a:schemeClr>
                          </a:solidFill>
                        </a:rPr>
                        <a:t>ㅇㅇㅇㅇ, ㅇㅇㅇㅇ, ㅇㅇㅇㅇ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rowSpan="4" hMerge="1">
                  <a:tcPr/>
                </a:tc>
                <a:tc rowSpan="4" hMerge="1">
                  <a:tcPr/>
                </a:tc>
                <a:tc rowSpan="4" hMerge="1">
                  <a:tcPr/>
                </a:tc>
              </a:tr>
              <a:tr h="101600">
                <a:tc vMerge="1">
                  <a:tcPr/>
                </a:tc>
                <a:tc gridSpan="4" vMerge="1">
                  <a:tcPr/>
                </a:tc>
                <a:tc hMerge="1" vMerge="1">
                  <a:tcPr/>
                </a:tc>
                <a:tc hMerge="1" vMerge="1">
                  <a:tcPr/>
                </a:tc>
                <a:tc hMerge="1" vMerge="1">
                  <a:tcPr/>
                </a:tc>
              </a:tr>
              <a:tr h="101600">
                <a:tc vMerge="1">
                  <a:tcPr/>
                </a:tc>
                <a:tc gridSpan="4" vMerge="1">
                  <a:tcPr/>
                </a:tc>
                <a:tc hMerge="1" vMerge="1">
                  <a:tcPr/>
                </a:tc>
                <a:tc hMerge="1" vMerge="1">
                  <a:tcPr/>
                </a:tc>
                <a:tc hMerge="1" vMerge="1">
                  <a:tcPr/>
                </a:tc>
              </a:tr>
              <a:tr h="131389">
                <a:tc vMerge="1">
                  <a:tcPr/>
                </a:tc>
                <a:tc gridSpan="4" vMerge="1">
                  <a:tcPr/>
                </a:tc>
                <a:tc hMerge="1" vMerge="1">
                  <a:tcPr/>
                </a:tc>
                <a:tc hMerge="1" vMerge="1">
                  <a:tcPr/>
                </a:tc>
                <a:tc hMerge="1" vMerge="1">
                  <a:tcPr/>
                </a:tc>
              </a:tr>
              <a:tr h="2908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참 가 비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b="1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sz="1200"/>
                        <a:t>20,000원</a:t>
                      </a:r>
                      <a:r>
                        <a:t> </a:t>
                      </a:r>
                      <a:r>
                        <a:rPr sz="600"/>
                        <a:t>(개인전 필수항목만 체크 / 개인전 선택경기 및 2,4인 단체전 참가자는 선발된 수강생만 가능)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908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참 가 대 상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각 클럽 수강생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908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참 가 신 청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2022년 4월 23일(토) 까지 빠른 접수 부탁드립니다.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908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입 금 계 좌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gradFill flip="none" rotWithShape="1">
                      <a:gsLst>
                        <a:gs pos="0">
                          <a:srgbClr val="F4CCCC">
                            <a:alpha val="49803"/>
                          </a:srgbClr>
                        </a:gs>
                        <a:gs pos="19000">
                          <a:srgbClr val="FCE5CD">
                            <a:alpha val="49803"/>
                          </a:srgbClr>
                        </a:gs>
                        <a:gs pos="52999">
                          <a:srgbClr val="D9EAD3">
                            <a:alpha val="49803"/>
                          </a:srgbClr>
                        </a:gs>
                        <a:gs pos="79000">
                          <a:srgbClr val="C9DAF8">
                            <a:alpha val="49803"/>
                          </a:srgbClr>
                        </a:gs>
                        <a:gs pos="100000">
                          <a:srgbClr val="D9D2E9">
                            <a:alpha val="49803"/>
                          </a:srgbClr>
                        </a:gs>
                      </a:gsLst>
                      <a:lin ang="18900044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solidFill>
                            <a:schemeClr val="accent2">
                              <a:lumOff val="-2588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ㅇㅇ은행 000000-00-000000 (에금주 : ㅇㅇㅇ)</a:t>
                      </a:r>
                    </a:p>
                  </a:txBody>
                  <a:tcPr marL="43800" marR="43800" marT="43800" marB="4380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>
                        <a:alpha val="29802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