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808" r:id="rId1"/>
  </p:sldMasterIdLst>
  <p:notesMasterIdLst>
    <p:notesMasterId r:id="rId3"/>
  </p:notesMasterIdLst>
  <p:sldIdLst>
    <p:sldId id="256" r:id="rId2"/>
  </p:sldIdLst>
  <p:sldSz cx="7561263" cy="10693400"/>
  <p:notesSz cx="6858000" cy="9144000"/>
  <p:embeddedFontLst>
    <p:embeddedFont>
      <p:font typeface="Calibri" panose="020F0502020204030204" pitchFamily="34" charset="0"/>
      <p:regular r:id="rId4"/>
      <p:bold r:id="rId5"/>
      <p:italic r:id="rId6"/>
      <p:boldItalic r:id="rId7"/>
    </p:embeddedFont>
    <p:embeddedFont>
      <p:font typeface="맑은 고딕" panose="020B0503020000020004" pitchFamily="50" charset="-127"/>
      <p:regular r:id="rId8"/>
      <p:bold r:id="rId9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7">
          <p15:clr>
            <a:srgbClr val="A4A3A4"/>
          </p15:clr>
        </p15:guide>
        <p15:guide id="2" pos="237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0"/>
    </p:ext>
    <p:ext uri="ACF4677E-8BD2-47ae-8A1F-98590045965D">
      <hp:hncThemeShow xmlns="" xmlns:c="http://schemas.openxmlformats.org/drawingml/2006/chart" xmlns:dgm="http://schemas.openxmlformats.org/drawingml/2006/diagram" xmlns:dsp="http://schemas.microsoft.com/office/drawing/2008/diagram" xmlns:hp="http://schemas.haansoft.com/office/presentation/8.0" themeShowType="1" themeSkinType="1" themeTransitionType="1" useThemeTransition="1" byMouseClick="1" attrType="1" dur="200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1A66EDD-3DAB-4C5B-A090-DC80EC1FD486}" styleName="Normal Style 1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lum val="9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lum val="8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lum val="8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>
    <p:restoredLeft sz="12579"/>
    <p:restoredTop sz="90000"/>
  </p:normalViewPr>
  <p:slideViewPr>
    <p:cSldViewPr snapToGrid="0" snapToObjects="1">
      <p:cViewPr varScale="1">
        <p:scale>
          <a:sx n="66" d="100"/>
          <a:sy n="66" d="100"/>
        </p:scale>
        <p:origin x="1554" y="90"/>
      </p:cViewPr>
      <p:guideLst>
        <p:guide orient="horz" pos="3367"/>
        <p:guide pos="237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10" cy="7201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viewProps" Target="viewProps.xml"/><Relationship Id="rId5" Type="http://schemas.openxmlformats.org/officeDocument/2006/relationships/font" Target="fonts/font2.fntdata"/><Relationship Id="rId10" Type="http://schemas.openxmlformats.org/officeDocument/2006/relationships/presProps" Target="presProps.xml"/><Relationship Id="rId4" Type="http://schemas.openxmlformats.org/officeDocument/2006/relationships/font" Target="fonts/font1.fntdata"/><Relationship Id="rId9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E2B2BC9D-A816-4D0A-858B-1D023B3A8ACA}" type="datetime1">
              <a:rPr lang="ko-KR" altLang="en-US"/>
              <a:pPr lvl="0">
                <a:defRPr/>
              </a:pPr>
              <a:t>2022-11-04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2216727" y="685800"/>
            <a:ext cx="242454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>
            <a:noAutofit/>
          </a:bodyPr>
          <a:lstStyle/>
          <a:p>
            <a:pPr lvl="0">
              <a:defRPr/>
            </a:pPr>
            <a:r>
              <a:rPr lang="ko-KR" altLang="en-US"/>
              <a:t>마스터 텍스트 스타일을 편집합니다</a:t>
            </a:r>
          </a:p>
          <a:p>
            <a:pPr lvl="1">
              <a:defRPr/>
            </a:pPr>
            <a:r>
              <a:rPr lang="ko-KR" altLang="en-US"/>
              <a:t>둘째 수준</a:t>
            </a:r>
          </a:p>
          <a:p>
            <a:pPr lvl="2">
              <a:defRPr/>
            </a:pPr>
            <a:r>
              <a:rPr lang="ko-KR" altLang="en-US"/>
              <a:t>셋째 수준</a:t>
            </a:r>
          </a:p>
          <a:p>
            <a:pPr lvl="3">
              <a:defRPr/>
            </a:pPr>
            <a:r>
              <a:rPr lang="ko-KR" altLang="en-US"/>
              <a:t>넷째 수준</a:t>
            </a:r>
          </a:p>
          <a:p>
            <a:pPr lvl="4">
              <a:defRPr/>
            </a:pPr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09F4262C-968C-4EE9-8164-CE16364706B3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2216150" y="685800"/>
            <a:ext cx="2425700" cy="3429000"/>
          </a:xfrm>
        </p:spPr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 슬라이드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67070" y="3321865"/>
            <a:ext cx="6426802" cy="2292136"/>
          </a:xfrm>
        </p:spPr>
        <p:txBody>
          <a:bodyPr/>
          <a:lstStyle/>
          <a:p>
            <a:pPr lvl="0">
              <a:defRPr/>
            </a:pPr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134141" y="6059558"/>
            <a:ext cx="5292660" cy="2732741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940A130E-E3B8-4EBE-931F-81B26B8448AA}" type="datetime1">
              <a:rPr lang="ko-KR" altLang="en-US"/>
              <a:pPr lvl="0">
                <a:defRPr/>
              </a:pPr>
              <a:t>2022-11-04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800C6A38-4290-41DD-B95C-4155372FD4AF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간지" type="objOnly" preserve="1">
  <p:cSld name="간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0" y="3321865"/>
            <a:ext cx="7560944" cy="2292136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pPr lvl="0">
              <a:defRPr/>
            </a:pPr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CA348888-F454-4AD2-BA62-3AF29D9807C0}" type="datetime1">
              <a:rPr lang="ko-KR" altLang="en-US"/>
              <a:pPr lvl="0">
                <a:defRPr/>
              </a:pPr>
              <a:t>2022-11-04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AD22CD3B-FDDF-4998-970C-76E6E0BEC65F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목차" type="clipArtAndTx" preserve="1">
  <p:cSld name="목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78046" y="428229"/>
            <a:ext cx="6804849" cy="1782222"/>
          </a:xfrm>
        </p:spPr>
        <p:txBody>
          <a:bodyPr/>
          <a:lstStyle>
            <a:lvl1pPr>
              <a:defRPr/>
            </a:lvl1pPr>
          </a:lstStyle>
          <a:p>
            <a:pPr lvl="0">
              <a:defRPr/>
            </a:pPr>
            <a:r>
              <a:rPr lang="ko-KR" altLang="en-US"/>
              <a:t>마스터 제목 스타일 편집</a:t>
            </a:r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4"/>
          </p:nvPr>
        </p:nvSpPr>
        <p:spPr>
          <a:xfrm>
            <a:off x="1772082" y="3453057"/>
            <a:ext cx="4016765" cy="5012501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400"/>
            </a:lvl1pPr>
          </a:lstStyle>
          <a:p>
            <a:pPr lvl="0">
              <a:defRPr/>
            </a:pPr>
            <a:r>
              <a:rPr lang="ko-KR" altLang="en-US"/>
              <a:t>첫째 목차</a:t>
            </a:r>
          </a:p>
          <a:p>
            <a:pPr lvl="0">
              <a:defRPr/>
            </a:pPr>
            <a:r>
              <a:rPr lang="ko-KR" altLang="en-US"/>
              <a:t>둘째 목차</a:t>
            </a:r>
          </a:p>
          <a:p>
            <a:pPr lvl="0">
              <a:defRPr/>
            </a:pPr>
            <a:r>
              <a:rPr lang="ko-KR" altLang="en-US"/>
              <a:t>셋째 목차</a:t>
            </a:r>
          </a:p>
          <a:p>
            <a:pPr lvl="0">
              <a:defRPr/>
            </a:pPr>
            <a:r>
              <a:rPr lang="ko-KR" altLang="en-US"/>
              <a:t>넷째 목차</a:t>
            </a:r>
          </a:p>
          <a:p>
            <a:pPr lvl="0">
              <a:defRPr/>
            </a:pPr>
            <a:r>
              <a:rPr lang="ko-KR" altLang="en-US"/>
              <a:t>다섯째 목차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956FEC12-A4C9-4837-AF94-AD867782C04C}" type="datetime1">
              <a:rPr lang="ko-KR" altLang="en-US"/>
              <a:pPr lvl="0">
                <a:defRPr/>
              </a:pPr>
              <a:t>2022-11-04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AD22CD3B-FDDF-4998-970C-76E6E0BEC65F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세로 제목 및 본문" type="vertTitleAndTx" preserve="1">
  <p:cSld name="세로 제목 및 본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5481684" y="428229"/>
            <a:ext cx="1701212" cy="9123991"/>
          </a:xfrm>
        </p:spPr>
        <p:txBody>
          <a:bodyPr vert="eaVert"/>
          <a:lstStyle/>
          <a:p>
            <a:pPr lvl="0">
              <a:defRPr/>
            </a:pPr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378046" y="428229"/>
            <a:ext cx="4977621" cy="9123991"/>
          </a:xfrm>
        </p:spPr>
        <p:txBody>
          <a:bodyPr vert="eaVert"/>
          <a:lstStyle/>
          <a:p>
            <a:pPr lvl="0">
              <a:defRPr/>
            </a:pPr>
            <a:r>
              <a:rPr lang="ko-KR" altLang="en-US"/>
              <a:t>마스터 텍스트 스타일을 편집합니다</a:t>
            </a:r>
          </a:p>
          <a:p>
            <a:pPr lvl="1">
              <a:defRPr/>
            </a:pPr>
            <a:r>
              <a:rPr lang="ko-KR" altLang="en-US"/>
              <a:t>둘째 수준</a:t>
            </a:r>
          </a:p>
          <a:p>
            <a:pPr lvl="2">
              <a:defRPr/>
            </a:pPr>
            <a:r>
              <a:rPr lang="ko-KR" altLang="en-US"/>
              <a:t>셋째 수준</a:t>
            </a:r>
          </a:p>
          <a:p>
            <a:pPr lvl="3">
              <a:defRPr/>
            </a:pPr>
            <a:r>
              <a:rPr lang="ko-KR" altLang="en-US"/>
              <a:t>넷째 수준</a:t>
            </a:r>
          </a:p>
          <a:p>
            <a:pPr lvl="4">
              <a:defRPr/>
            </a:pPr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957F84A3-4F29-4053-ACFD-1BAF2D3F140C}" type="datetime1">
              <a:rPr lang="ko-KR" altLang="en-US"/>
              <a:pPr lvl="0">
                <a:defRPr/>
              </a:pPr>
              <a:t>2022-11-04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AD22CD3B-FDDF-4998-970C-76E6E0BEC65F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 및 내용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>마스터 텍스트 스타일을 편집합니다</a:t>
            </a:r>
          </a:p>
          <a:p>
            <a:pPr lvl="1">
              <a:defRPr/>
            </a:pPr>
            <a:r>
              <a:rPr lang="ko-KR" altLang="en-US"/>
              <a:t>둘째 수준</a:t>
            </a:r>
          </a:p>
          <a:p>
            <a:pPr lvl="2">
              <a:defRPr/>
            </a:pPr>
            <a:r>
              <a:rPr lang="ko-KR" altLang="en-US"/>
              <a:t>셋째 수준</a:t>
            </a:r>
          </a:p>
          <a:p>
            <a:pPr lvl="3">
              <a:defRPr/>
            </a:pPr>
            <a:r>
              <a:rPr lang="ko-KR" altLang="en-US"/>
              <a:t>넷째 수준</a:t>
            </a:r>
          </a:p>
          <a:p>
            <a:pPr lvl="4">
              <a:defRPr/>
            </a:pPr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4953836A-82A3-4C8B-9D31-CD724F3673ED}" type="datetime1">
              <a:rPr lang="ko-KR" altLang="en-US"/>
              <a:pPr lvl="0">
                <a:defRPr/>
              </a:pPr>
              <a:t>2022-11-04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AD22CD3B-FDDF-4998-970C-76E6E0BEC65F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빈 화면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AD2EBAF6-36D0-4DD8-B695-D4C1B37E35D6}" type="datetime1">
              <a:rPr lang="ko-KR" altLang="en-US"/>
              <a:pPr lvl="0">
                <a:defRPr/>
              </a:pPr>
              <a:t>2022-11-04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AD22CD3B-FDDF-4998-970C-76E6E0BEC65F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구역 머리글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97261" y="6871459"/>
            <a:ext cx="6426802" cy="212381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lvl="0">
              <a:defRPr/>
            </a:pPr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97261" y="4532292"/>
            <a:ext cx="6426802" cy="233916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60728D28-603B-4EFC-80F8-17E5E9107035}" type="datetime1">
              <a:rPr lang="ko-KR" altLang="en-US"/>
              <a:pPr lvl="0">
                <a:defRPr/>
              </a:pPr>
              <a:t>2022-11-04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AD22CD3B-FDDF-4998-970C-76E6E0BEC65F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내용 2개" type="twoObj" preserve="1">
  <p:cSld name="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378046" y="2495112"/>
            <a:ext cx="3339416" cy="70571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2800"/>
            </a:lvl9pPr>
          </a:lstStyle>
          <a:p>
            <a:pPr lvl="0">
              <a:defRPr/>
            </a:pPr>
            <a:r>
              <a:rPr lang="ko-KR" altLang="en-US"/>
              <a:t>마스터 텍스트 스타일을 편집합니다</a:t>
            </a:r>
          </a:p>
          <a:p>
            <a:pPr lvl="1">
              <a:defRPr/>
            </a:pPr>
            <a:r>
              <a:rPr lang="ko-KR" altLang="en-US"/>
              <a:t>둘째 수준</a:t>
            </a:r>
          </a:p>
          <a:p>
            <a:pPr lvl="2">
              <a:defRPr/>
            </a:pPr>
            <a:r>
              <a:rPr lang="ko-KR" altLang="en-US"/>
              <a:t>셋째 수준</a:t>
            </a:r>
          </a:p>
          <a:p>
            <a:pPr lvl="3">
              <a:defRPr/>
            </a:pPr>
            <a:r>
              <a:rPr lang="ko-KR" altLang="en-US"/>
              <a:t>넷째 수준</a:t>
            </a:r>
          </a:p>
          <a:p>
            <a:pPr lvl="4">
              <a:defRPr/>
            </a:pPr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843479" y="2495112"/>
            <a:ext cx="3339416" cy="70571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2800"/>
            </a:lvl9pPr>
          </a:lstStyle>
          <a:p>
            <a:pPr lvl="0">
              <a:defRPr/>
            </a:pPr>
            <a:r>
              <a:rPr lang="ko-KR" altLang="en-US"/>
              <a:t>마스터 텍스트 스타일을 편집합니다</a:t>
            </a:r>
          </a:p>
          <a:p>
            <a:pPr lvl="1">
              <a:defRPr/>
            </a:pPr>
            <a:r>
              <a:rPr lang="ko-KR" altLang="en-US"/>
              <a:t>둘째 수준</a:t>
            </a:r>
          </a:p>
          <a:p>
            <a:pPr lvl="2">
              <a:defRPr/>
            </a:pPr>
            <a:r>
              <a:rPr lang="ko-KR" altLang="en-US"/>
              <a:t>셋째 수준</a:t>
            </a:r>
          </a:p>
          <a:p>
            <a:pPr lvl="3">
              <a:defRPr/>
            </a:pPr>
            <a:r>
              <a:rPr lang="ko-KR" altLang="en-US"/>
              <a:t>넷째 수준</a:t>
            </a:r>
          </a:p>
          <a:p>
            <a:pPr lvl="4">
              <a:defRPr/>
            </a:pPr>
            <a:r>
              <a:rPr lang="ko-KR" altLang="en-US"/>
              <a:t>다섯째 수준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A27A1F4E-0809-4239-8034-C38E431DAF92}" type="datetime1">
              <a:rPr lang="ko-KR" altLang="en-US"/>
              <a:pPr lvl="0">
                <a:defRPr/>
              </a:pPr>
              <a:t>2022-11-04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AD22CD3B-FDDF-4998-970C-76E6E0BEC65F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만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5E0DA496-7307-4E8B-88DE-CB97B48BAB6F}" type="datetime1">
              <a:rPr lang="ko-KR" altLang="en-US"/>
              <a:pPr lvl="0">
                <a:defRPr/>
              </a:pPr>
              <a:t>2022-11-04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AD22CD3B-FDDF-4998-970C-76E6E0BEC65F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표" type="tbl" preserve="1">
  <p:cSld name="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>마스터 제목 스타일 편집</a:t>
            </a:r>
          </a:p>
        </p:txBody>
      </p:sp>
      <p:sp>
        <p:nvSpPr>
          <p:cNvPr id="3" name="표 개체 틀 2"/>
          <p:cNvSpPr>
            <a:spLocks noGrp="1"/>
          </p:cNvSpPr>
          <p:nvPr>
            <p:ph type="tbl" sz="quarter" idx="13"/>
          </p:nvPr>
        </p:nvSpPr>
        <p:spPr>
          <a:xfrm>
            <a:off x="377077" y="2561946"/>
            <a:ext cx="6804849" cy="7055918"/>
          </a:xfrm>
        </p:spPr>
        <p:txBody>
          <a:bodyPr/>
          <a:lstStyle>
            <a:lvl1pPr>
              <a:buFontTx/>
              <a:buNone/>
              <a:defRPr/>
            </a:lvl1pPr>
          </a:lstStyle>
          <a:p>
            <a:pPr lvl="0">
              <a:defRPr/>
            </a:pPr>
            <a:r>
              <a:rPr lang="ko-KR" altLang="en-US"/>
              <a:t>표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58721E90-850C-410B-8B89-8394F580CFDA}" type="datetime1">
              <a:rPr lang="ko-KR" altLang="en-US"/>
              <a:pPr lvl="0">
                <a:defRPr/>
              </a:pPr>
              <a:t>2022-11-04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AD22CD3B-FDDF-4998-970C-76E6E0BEC65F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내용 4개" type="fourObj" preserve="1">
  <p:cSld name="내용 4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>
          <a:xfrm>
            <a:off x="378046" y="2495112"/>
            <a:ext cx="3339416" cy="342411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ko-KR" altLang="en-US"/>
              <a:t>마스터 텍스트 스타일을 편집합니다</a:t>
            </a:r>
          </a:p>
          <a:p>
            <a:pPr lvl="1">
              <a:defRPr/>
            </a:pPr>
            <a:r>
              <a:rPr lang="ko-KR" altLang="en-US"/>
              <a:t>둘째 수준</a:t>
            </a:r>
          </a:p>
          <a:p>
            <a:pPr lvl="2">
              <a:defRPr/>
            </a:pPr>
            <a:r>
              <a:rPr lang="ko-KR" altLang="en-US"/>
              <a:t>셋째 수준</a:t>
            </a:r>
          </a:p>
          <a:p>
            <a:pPr lvl="3">
              <a:defRPr/>
            </a:pPr>
            <a:r>
              <a:rPr lang="ko-KR" altLang="en-US"/>
              <a:t>넷째 수준</a:t>
            </a:r>
          </a:p>
          <a:p>
            <a:pPr lvl="4">
              <a:defRPr/>
            </a:pPr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quarter" idx="2"/>
          </p:nvPr>
        </p:nvSpPr>
        <p:spPr>
          <a:xfrm>
            <a:off x="3843479" y="2495112"/>
            <a:ext cx="3339416" cy="342411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ko-KR" altLang="en-US"/>
              <a:t>마스터 텍스트 스타일을 편집합니다</a:t>
            </a:r>
          </a:p>
          <a:p>
            <a:pPr lvl="1">
              <a:defRPr/>
            </a:pPr>
            <a:r>
              <a:rPr lang="ko-KR" altLang="en-US"/>
              <a:t>둘째 수준</a:t>
            </a:r>
          </a:p>
          <a:p>
            <a:pPr lvl="2">
              <a:defRPr/>
            </a:pPr>
            <a:r>
              <a:rPr lang="ko-KR" altLang="en-US"/>
              <a:t>셋째 수준</a:t>
            </a:r>
          </a:p>
          <a:p>
            <a:pPr lvl="3">
              <a:defRPr/>
            </a:pPr>
            <a:r>
              <a:rPr lang="ko-KR" altLang="en-US"/>
              <a:t>넷째 수준</a:t>
            </a:r>
          </a:p>
          <a:p>
            <a:pPr lvl="4">
              <a:defRPr/>
            </a:pPr>
            <a:r>
              <a:rPr lang="ko-KR" altLang="en-US"/>
              <a:t>다섯째 수준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3"/>
          </p:nvPr>
        </p:nvSpPr>
        <p:spPr>
          <a:xfrm>
            <a:off x="377077" y="6212395"/>
            <a:ext cx="3339416" cy="342411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ko-KR" altLang="en-US"/>
              <a:t>마스터 텍스트 스타일을 편집합니다</a:t>
            </a:r>
          </a:p>
          <a:p>
            <a:pPr lvl="1">
              <a:defRPr/>
            </a:pPr>
            <a:r>
              <a:rPr lang="ko-KR" altLang="en-US"/>
              <a:t>둘째 수준</a:t>
            </a:r>
          </a:p>
          <a:p>
            <a:pPr lvl="2">
              <a:defRPr/>
            </a:pPr>
            <a:r>
              <a:rPr lang="ko-KR" altLang="en-US"/>
              <a:t>셋째 수준</a:t>
            </a:r>
          </a:p>
          <a:p>
            <a:pPr lvl="3">
              <a:defRPr/>
            </a:pPr>
            <a:r>
              <a:rPr lang="ko-KR" altLang="en-US"/>
              <a:t>넷째 수준</a:t>
            </a:r>
          </a:p>
          <a:p>
            <a:pPr lvl="4">
              <a:defRPr/>
            </a:pPr>
            <a:r>
              <a:rPr lang="ko-KR" altLang="en-US"/>
              <a:t>다섯째 수준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842510" y="6212395"/>
            <a:ext cx="3339416" cy="342411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ko-KR" altLang="en-US"/>
              <a:t>마스터 텍스트 스타일을 편집합니다</a:t>
            </a:r>
          </a:p>
          <a:p>
            <a:pPr lvl="1">
              <a:defRPr/>
            </a:pPr>
            <a:r>
              <a:rPr lang="ko-KR" altLang="en-US"/>
              <a:t>둘째 수준</a:t>
            </a:r>
          </a:p>
          <a:p>
            <a:pPr lvl="2">
              <a:defRPr/>
            </a:pPr>
            <a:r>
              <a:rPr lang="ko-KR" altLang="en-US"/>
              <a:t>셋째 수준</a:t>
            </a:r>
          </a:p>
          <a:p>
            <a:pPr lvl="3">
              <a:defRPr/>
            </a:pPr>
            <a:r>
              <a:rPr lang="ko-KR" altLang="en-US"/>
              <a:t>넷째 수준</a:t>
            </a:r>
          </a:p>
          <a:p>
            <a:pPr lvl="4">
              <a:defRPr/>
            </a:pPr>
            <a:r>
              <a:rPr lang="ko-KR" altLang="en-US"/>
              <a:t>다섯째 수준</a:t>
            </a:r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5ACE7E28-9336-4363-8674-B91477D8F243}" type="datetime1">
              <a:rPr lang="ko-KR" altLang="en-US"/>
              <a:pPr lvl="0">
                <a:defRPr/>
              </a:pPr>
              <a:t>2022-11-04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AD22CD3B-FDDF-4998-970C-76E6E0BEC65F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그림 및 설명" type="picTx" preserve="1">
  <p:cSld name="그림 및 설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481997" y="7485336"/>
            <a:ext cx="4536566" cy="883686"/>
          </a:xfrm>
        </p:spPr>
        <p:txBody>
          <a:bodyPr anchor="b"/>
          <a:lstStyle>
            <a:lvl1pPr algn="l">
              <a:defRPr sz="2000" b="1"/>
            </a:lvl1pPr>
          </a:lstStyle>
          <a:p>
            <a:pPr lvl="0">
              <a:defRPr/>
            </a:pPr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481997" y="955469"/>
            <a:ext cx="4536566" cy="641600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>
              <a:defRPr/>
            </a:pPr>
            <a:r>
              <a:rPr lang="ko-KR" altLang="en-US"/>
              <a:t>그림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481997" y="8369022"/>
            <a:ext cx="4536566" cy="125498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5ACE7E28-9336-4363-8674-B91477D8F243}" type="datetime1">
              <a:rPr lang="ko-KR" altLang="en-US"/>
              <a:pPr lvl="0">
                <a:defRPr/>
              </a:pPr>
              <a:t>2022-11-04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AD22CD3B-FDDF-4998-970C-76E6E0BEC65F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한컴오피스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78046" y="428229"/>
            <a:ext cx="6804849" cy="1782222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/>
          <a:p>
            <a:pPr lvl="0">
              <a:defRPr/>
            </a:pPr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78046" y="2495112"/>
            <a:ext cx="6804849" cy="7057108"/>
          </a:xfrm>
          <a:prstGeom prst="rect">
            <a:avLst/>
          </a:prstGeom>
        </p:spPr>
        <p:txBody>
          <a:bodyPr vert="horz" lIns="91440" tIns="45720" rIns="91440" bIns="45720">
            <a:normAutofit/>
          </a:bodyPr>
          <a:lstStyle/>
          <a:p>
            <a:pPr lvl="0">
              <a:defRPr/>
            </a:pPr>
            <a:r>
              <a:rPr lang="ko-KR" altLang="en-US"/>
              <a:t>마스터 텍스트 스타일을 편집합니다</a:t>
            </a:r>
          </a:p>
          <a:p>
            <a:pPr lvl="1">
              <a:defRPr/>
            </a:pPr>
            <a:r>
              <a:rPr lang="ko-KR" altLang="en-US"/>
              <a:t>둘째 수준</a:t>
            </a:r>
          </a:p>
          <a:p>
            <a:pPr lvl="2">
              <a:defRPr/>
            </a:pPr>
            <a:r>
              <a:rPr lang="ko-KR" altLang="en-US"/>
              <a:t>셋째 수준</a:t>
            </a:r>
          </a:p>
          <a:p>
            <a:pPr lvl="3">
              <a:defRPr/>
            </a:pPr>
            <a:r>
              <a:rPr lang="ko-KR" altLang="en-US"/>
              <a:t>넷째 수준</a:t>
            </a:r>
          </a:p>
          <a:p>
            <a:pPr lvl="4">
              <a:defRPr/>
            </a:pPr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78046" y="9911139"/>
            <a:ext cx="1764219" cy="569321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>
              <a:defRPr/>
            </a:pPr>
            <a:fld id="{D422D86A-5F52-4165-8473-F1B836277586}" type="datetime1">
              <a:rPr lang="ko-KR" altLang="en-US"/>
              <a:pPr lvl="0">
                <a:defRPr/>
              </a:pPr>
              <a:t>2022-11-04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2583322" y="9911139"/>
            <a:ext cx="2394298" cy="569321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5418676" y="9911139"/>
            <a:ext cx="1764219" cy="569321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>
              <a:defRPr/>
            </a:pPr>
            <a:fld id="{AD22CD3B-FDDF-4998-970C-76E6E0BEC65F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797" r:id="rId2"/>
    <p:sldLayoutId id="2147483798" r:id="rId3"/>
    <p:sldLayoutId id="2147483799" r:id="rId4"/>
    <p:sldLayoutId id="2147483800" r:id="rId5"/>
    <p:sldLayoutId id="2147483801" r:id="rId6"/>
    <p:sldLayoutId id="2147483802" r:id="rId7"/>
    <p:sldLayoutId id="2147483803" r:id="rId8"/>
    <p:sldLayoutId id="2147483804" r:id="rId9"/>
    <p:sldLayoutId id="2147483805" r:id="rId10"/>
    <p:sldLayoutId id="2147483806" r:id="rId11"/>
    <p:sldLayoutId id="2147483807" r:id="rId12"/>
  </p:sldLayoutIdLst>
  <p:transition/>
  <p:hf sldNum="0"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rtl="0" eaLnBrk="1" latinLnBrk="1" hangingPunct="1">
        <a:defRPr>
          <a:solidFill>
            <a:schemeClr val="tx2"/>
          </a:solidFill>
        </a:defRPr>
      </a:lvl2pPr>
      <a:lvl3pPr rtl="0" eaLnBrk="1" latinLnBrk="1" hangingPunct="1">
        <a:defRPr>
          <a:solidFill>
            <a:schemeClr val="tx2"/>
          </a:solidFill>
        </a:defRPr>
      </a:lvl3pPr>
      <a:lvl4pPr rtl="0" eaLnBrk="1" latinLnBrk="1" hangingPunct="1">
        <a:defRPr>
          <a:solidFill>
            <a:schemeClr val="tx2"/>
          </a:solidFill>
        </a:defRPr>
      </a:lvl4pPr>
      <a:lvl5pPr rtl="0" eaLnBrk="1" latinLnBrk="1" hangingPunct="1">
        <a:defRPr>
          <a:solidFill>
            <a:schemeClr val="tx2"/>
          </a:solidFill>
        </a:defRPr>
      </a:lvl5pPr>
      <a:lvl6pPr rtl="0" eaLnBrk="1" latinLnBrk="1" hangingPunct="1">
        <a:defRPr>
          <a:solidFill>
            <a:schemeClr val="tx2"/>
          </a:solidFill>
        </a:defRPr>
      </a:lvl6pPr>
      <a:lvl7pPr rtl="0" eaLnBrk="1" latinLnBrk="1" hangingPunct="1">
        <a:defRPr>
          <a:solidFill>
            <a:schemeClr val="tx2"/>
          </a:solidFill>
        </a:defRPr>
      </a:lvl7pPr>
      <a:lvl8pPr rtl="0" eaLnBrk="1" latinLnBrk="1" hangingPunct="1">
        <a:defRPr>
          <a:solidFill>
            <a:schemeClr val="tx2"/>
          </a:solidFill>
        </a:defRPr>
      </a:lvl8pPr>
      <a:lvl9pPr rtl="0" eaLnBrk="1" latin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1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CB16F099-A9AF-44AA-B362-686BD61844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5" y="0"/>
            <a:ext cx="7557173" cy="10693400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D9B0C0FF-D0C5-48EB-A083-A29AA95FF4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160579"/>
            <a:ext cx="7561263" cy="1228705"/>
          </a:xfrm>
          <a:prstGeom prst="rect">
            <a:avLst/>
          </a:prstGeom>
        </p:spPr>
      </p:pic>
      <p:graphicFrame>
        <p:nvGraphicFramePr>
          <p:cNvPr id="11" name="표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6429141"/>
              </p:ext>
            </p:extLst>
          </p:nvPr>
        </p:nvGraphicFramePr>
        <p:xfrm>
          <a:off x="184343" y="3376448"/>
          <a:ext cx="7200899" cy="3006016"/>
        </p:xfrm>
        <a:graphic>
          <a:graphicData uri="http://schemas.openxmlformats.org/drawingml/2006/table">
            <a:tbl>
              <a:tblPr firstRow="1" bandRow="1">
                <a:tableStyleId>{01A66EDD-3DAB-4C5B-A090-DC80EC1FD486}</a:tableStyleId>
              </a:tblPr>
              <a:tblGrid>
                <a:gridCol w="11556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452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6049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ko-KR" altLang="en-US" sz="1100">
                          <a:solidFill>
                            <a:schemeClr val="dk1"/>
                          </a:solidFill>
                          <a:latin typeface="맑은 고딕"/>
                        </a:rPr>
                        <a:t>일   시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ABDDD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altLang="ko-KR" sz="1100">
                          <a:solidFill>
                            <a:schemeClr val="dk1"/>
                          </a:solidFill>
                          <a:latin typeface="맑은 고딕"/>
                        </a:rPr>
                        <a:t>2022</a:t>
                      </a:r>
                      <a:r>
                        <a:rPr lang="ko-KR" altLang="en-US" sz="1100">
                          <a:solidFill>
                            <a:schemeClr val="dk1"/>
                          </a:solidFill>
                          <a:latin typeface="맑은 고딕"/>
                        </a:rPr>
                        <a:t>년 </a:t>
                      </a:r>
                      <a:r>
                        <a:rPr lang="en-US" altLang="ko-KR" sz="1100">
                          <a:solidFill>
                            <a:schemeClr val="dk1"/>
                          </a:solidFill>
                          <a:latin typeface="맑은 고딕"/>
                        </a:rPr>
                        <a:t>12</a:t>
                      </a:r>
                      <a:r>
                        <a:rPr lang="ko-KR" altLang="en-US" sz="1100">
                          <a:solidFill>
                            <a:schemeClr val="dk1"/>
                          </a:solidFill>
                          <a:latin typeface="맑은 고딕"/>
                        </a:rPr>
                        <a:t>월 </a:t>
                      </a:r>
                      <a:r>
                        <a:rPr lang="en-US" altLang="ko-KR" sz="1100">
                          <a:solidFill>
                            <a:schemeClr val="dk1"/>
                          </a:solidFill>
                          <a:latin typeface="맑은 고딕"/>
                        </a:rPr>
                        <a:t>5</a:t>
                      </a:r>
                      <a:r>
                        <a:rPr lang="ko-KR" altLang="en-US" sz="1100">
                          <a:solidFill>
                            <a:schemeClr val="dk1"/>
                          </a:solidFill>
                          <a:latin typeface="맑은 고딕"/>
                        </a:rPr>
                        <a:t>일 </a:t>
                      </a:r>
                      <a:r>
                        <a:rPr lang="en-US" altLang="ko-KR" sz="1100">
                          <a:solidFill>
                            <a:schemeClr val="dk1"/>
                          </a:solidFill>
                          <a:latin typeface="맑은 고딕"/>
                        </a:rPr>
                        <a:t>-</a:t>
                      </a:r>
                      <a:r>
                        <a:rPr lang="ko-KR" altLang="en-US" sz="1100">
                          <a:solidFill>
                            <a:schemeClr val="dk1"/>
                          </a:solidFill>
                          <a:latin typeface="맑은 고딕"/>
                        </a:rPr>
                        <a:t> </a:t>
                      </a:r>
                      <a:r>
                        <a:rPr lang="en-US" altLang="ko-KR" sz="1100">
                          <a:solidFill>
                            <a:schemeClr val="dk1"/>
                          </a:solidFill>
                          <a:latin typeface="맑은 고딕"/>
                        </a:rPr>
                        <a:t>12</a:t>
                      </a:r>
                      <a:r>
                        <a:rPr lang="ko-KR" altLang="en-US" sz="1100">
                          <a:solidFill>
                            <a:schemeClr val="dk1"/>
                          </a:solidFill>
                          <a:latin typeface="맑은 고딕"/>
                        </a:rPr>
                        <a:t>월 </a:t>
                      </a:r>
                      <a:r>
                        <a:rPr lang="en-US" altLang="ko-KR" sz="1100">
                          <a:solidFill>
                            <a:schemeClr val="dk1"/>
                          </a:solidFill>
                          <a:latin typeface="맑은 고딕"/>
                        </a:rPr>
                        <a:t>9</a:t>
                      </a:r>
                      <a:r>
                        <a:rPr lang="ko-KR" altLang="en-US" sz="1100">
                          <a:solidFill>
                            <a:schemeClr val="dk1"/>
                          </a:solidFill>
                          <a:latin typeface="맑은 고딕"/>
                        </a:rPr>
                        <a:t>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D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049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ko-KR" altLang="en-US" sz="1100" b="1">
                          <a:latin typeface="맑은 고딕"/>
                        </a:rPr>
                        <a:t>장   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ABDDD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ko-KR" altLang="en-US" sz="1100" b="1" dirty="0">
                          <a:solidFill>
                            <a:schemeClr val="dk1"/>
                          </a:solidFill>
                          <a:latin typeface="맑은 고딕"/>
                        </a:rPr>
                        <a:t>온라인 대회장 </a:t>
                      </a:r>
                      <a:r>
                        <a:rPr lang="en-US" altLang="ko-KR" sz="1100" b="1" dirty="0">
                          <a:solidFill>
                            <a:schemeClr val="dk1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100" b="1" dirty="0">
                          <a:solidFill>
                            <a:schemeClr val="dk1"/>
                          </a:solidFill>
                          <a:latin typeface="맑은 고딕"/>
                        </a:rPr>
                        <a:t>사전 예약으로 승인된 클럽</a:t>
                      </a:r>
                      <a:r>
                        <a:rPr lang="en-US" altLang="ko-KR" sz="1100" b="1" dirty="0">
                          <a:solidFill>
                            <a:schemeClr val="dk1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D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049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ko-KR" altLang="en-US" sz="1100" b="1">
                          <a:latin typeface="맑은 고딕"/>
                        </a:rPr>
                        <a:t>준비물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ABDDD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en-US" altLang="ko-KR" sz="1100" b="1">
                        <a:solidFill>
                          <a:schemeClr val="dk1"/>
                        </a:solidFill>
                        <a:latin typeface="맑은 고딕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D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9722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ko-KR" altLang="en-US" sz="1100" b="1">
                          <a:latin typeface="맑은 고딕"/>
                        </a:rPr>
                        <a:t>참가비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ABDDD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altLang="ko-KR" sz="1100" b="1" dirty="0">
                          <a:solidFill>
                            <a:schemeClr val="dk1"/>
                          </a:solidFill>
                          <a:latin typeface="맑은 고딕"/>
                        </a:rPr>
                        <a:t>20,000</a:t>
                      </a:r>
                      <a:r>
                        <a:rPr lang="ko-KR" altLang="en-US" sz="1100" b="1" dirty="0">
                          <a:solidFill>
                            <a:schemeClr val="dk1"/>
                          </a:solidFill>
                          <a:latin typeface="맑은 고딕"/>
                        </a:rPr>
                        <a:t>원</a:t>
                      </a:r>
                    </a:p>
                    <a:p>
                      <a:pPr algn="ctr">
                        <a:defRPr/>
                      </a:pPr>
                      <a:r>
                        <a:rPr lang="en-US" altLang="ko-KR" sz="1100" b="1" dirty="0">
                          <a:solidFill>
                            <a:schemeClr val="dk1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100" b="1" dirty="0">
                          <a:solidFill>
                            <a:schemeClr val="dk1"/>
                          </a:solidFill>
                          <a:latin typeface="맑은 고딕"/>
                        </a:rPr>
                        <a:t>개인전 필수항목만 체크</a:t>
                      </a:r>
                      <a:r>
                        <a:rPr lang="en-US" altLang="ko-KR" sz="1100" b="1" dirty="0">
                          <a:solidFill>
                            <a:schemeClr val="dk1"/>
                          </a:solidFill>
                          <a:latin typeface="맑은 고딕"/>
                        </a:rPr>
                        <a:t>/</a:t>
                      </a:r>
                      <a:r>
                        <a:rPr lang="ko-KR" altLang="en-US" sz="1100" b="1" dirty="0">
                          <a:solidFill>
                            <a:schemeClr val="dk1"/>
                          </a:solidFill>
                          <a:latin typeface="맑은 고딕"/>
                        </a:rPr>
                        <a:t>추가종목</a:t>
                      </a:r>
                      <a:r>
                        <a:rPr lang="en-US" altLang="ko-KR" sz="1100" b="1" dirty="0">
                          <a:solidFill>
                            <a:schemeClr val="dk1"/>
                          </a:solidFill>
                          <a:latin typeface="맑은 고딕"/>
                        </a:rPr>
                        <a:t>, </a:t>
                      </a:r>
                      <a:r>
                        <a:rPr lang="ko-KR" altLang="en-US" sz="1100" b="1" dirty="0">
                          <a:solidFill>
                            <a:schemeClr val="dk1"/>
                          </a:solidFill>
                          <a:latin typeface="맑은 고딕"/>
                        </a:rPr>
                        <a:t>단체전은 요강 참조</a:t>
                      </a:r>
                      <a:r>
                        <a:rPr lang="en-US" altLang="ko-KR" sz="1100" b="1" dirty="0">
                          <a:solidFill>
                            <a:schemeClr val="dk1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D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049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ko-KR" altLang="en-US" sz="1100" b="1">
                          <a:latin typeface="맑은 고딕"/>
                        </a:rPr>
                        <a:t>참가대상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ABDDD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ko-KR" altLang="en-US" sz="1100" b="1">
                          <a:solidFill>
                            <a:schemeClr val="dk1"/>
                          </a:solidFill>
                          <a:latin typeface="맑은 고딕"/>
                        </a:rPr>
                        <a:t>각 클럽 수강생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D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6049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ko-KR" altLang="en-US" sz="1100" b="1">
                          <a:latin typeface="맑은 고딕"/>
                        </a:rPr>
                        <a:t>참가신청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ABDDD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altLang="ko-KR" sz="1100" b="1" dirty="0">
                          <a:solidFill>
                            <a:schemeClr val="dk1"/>
                          </a:solidFill>
                          <a:latin typeface="맑은 고딕"/>
                        </a:rPr>
                        <a:t>2022</a:t>
                      </a:r>
                      <a:r>
                        <a:rPr lang="ko-KR" altLang="en-US" sz="1100" b="1" dirty="0">
                          <a:solidFill>
                            <a:schemeClr val="dk1"/>
                          </a:solidFill>
                          <a:latin typeface="맑은 고딕"/>
                        </a:rPr>
                        <a:t>년 </a:t>
                      </a:r>
                      <a:r>
                        <a:rPr lang="en-US" altLang="ko-KR" sz="1100" b="1" dirty="0">
                          <a:solidFill>
                            <a:schemeClr val="dk1"/>
                          </a:solidFill>
                          <a:latin typeface="맑은 고딕"/>
                        </a:rPr>
                        <a:t>00</a:t>
                      </a:r>
                      <a:r>
                        <a:rPr lang="ko-KR" altLang="en-US" sz="1100" b="1" dirty="0">
                          <a:solidFill>
                            <a:schemeClr val="dk1"/>
                          </a:solidFill>
                          <a:latin typeface="맑은 고딕"/>
                        </a:rPr>
                        <a:t>월 </a:t>
                      </a:r>
                      <a:r>
                        <a:rPr lang="en-US" altLang="ko-KR" sz="1100" b="1" dirty="0">
                          <a:solidFill>
                            <a:schemeClr val="dk1"/>
                          </a:solidFill>
                          <a:latin typeface="맑은 고딕"/>
                        </a:rPr>
                        <a:t>00</a:t>
                      </a:r>
                      <a:r>
                        <a:rPr lang="ko-KR" altLang="en-US" sz="1100" b="1" dirty="0">
                          <a:solidFill>
                            <a:schemeClr val="dk1"/>
                          </a:solidFill>
                          <a:latin typeface="맑은 고딕"/>
                        </a:rPr>
                        <a:t>일 까지 빠른 접수 부탁드립니다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D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6049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ko-KR" altLang="en-US" sz="1100" b="1">
                          <a:latin typeface="맑은 고딕"/>
                        </a:rPr>
                        <a:t>입금계좌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ABDDD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altLang="ko-KR" sz="1100" b="1" dirty="0">
                          <a:solidFill>
                            <a:schemeClr val="dk1"/>
                          </a:solidFill>
                          <a:latin typeface="맑은 고딕"/>
                        </a:rPr>
                        <a:t>OO</a:t>
                      </a:r>
                      <a:r>
                        <a:rPr lang="ko-KR" altLang="en-US" sz="1100" b="1" dirty="0">
                          <a:solidFill>
                            <a:schemeClr val="dk1"/>
                          </a:solidFill>
                          <a:latin typeface="맑은 고딕"/>
                        </a:rPr>
                        <a:t>은행 </a:t>
                      </a:r>
                      <a:r>
                        <a:rPr lang="en-US" altLang="ko-KR" sz="1100" b="1" dirty="0">
                          <a:solidFill>
                            <a:schemeClr val="dk1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100" b="1" dirty="0">
                          <a:solidFill>
                            <a:schemeClr val="dk1"/>
                          </a:solidFill>
                          <a:latin typeface="맑은 고딕"/>
                        </a:rPr>
                        <a:t>예금주 </a:t>
                      </a:r>
                      <a:r>
                        <a:rPr lang="en-US" altLang="ko-KR" sz="1100" b="1" dirty="0">
                          <a:solidFill>
                            <a:schemeClr val="dk1"/>
                          </a:solidFill>
                          <a:latin typeface="맑은 고딕"/>
                        </a:rPr>
                        <a:t>:</a:t>
                      </a:r>
                      <a:r>
                        <a:rPr lang="ko-KR" altLang="en-US" sz="1100" b="1" dirty="0">
                          <a:solidFill>
                            <a:schemeClr val="dk1"/>
                          </a:solidFill>
                          <a:latin typeface="맑은 고딕"/>
                        </a:rPr>
                        <a:t> </a:t>
                      </a:r>
                      <a:r>
                        <a:rPr lang="en-US" altLang="ko-KR" sz="1100" b="1" dirty="0">
                          <a:solidFill>
                            <a:schemeClr val="dk1"/>
                          </a:solidFill>
                          <a:latin typeface="맑은 고딕"/>
                        </a:rPr>
                        <a:t>OOO)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D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4" name="표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9524133"/>
              </p:ext>
            </p:extLst>
          </p:nvPr>
        </p:nvGraphicFramePr>
        <p:xfrm>
          <a:off x="184342" y="7167399"/>
          <a:ext cx="7200897" cy="3359274"/>
        </p:xfrm>
        <a:graphic>
          <a:graphicData uri="http://schemas.openxmlformats.org/drawingml/2006/table">
            <a:tbl>
              <a:tblPr firstRow="1" bandRow="1">
                <a:tableStyleId>{01A66EDD-3DAB-4C5B-A090-DC80EC1FD486}</a:tableStyleId>
              </a:tblPr>
              <a:tblGrid>
                <a:gridCol w="11565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935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836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054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6170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96049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ko-KR" altLang="en-US" sz="1100">
                          <a:solidFill>
                            <a:schemeClr val="dk1"/>
                          </a:solidFill>
                          <a:latin typeface="맑은 고딕"/>
                        </a:rPr>
                        <a:t>성   명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ABDDD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ko-KR" altLang="en-US" sz="11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DF7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ko-KR" altLang="en-US" sz="1100">
                          <a:solidFill>
                            <a:schemeClr val="dk1"/>
                          </a:solidFill>
                          <a:latin typeface="맑은 고딕"/>
                        </a:rPr>
                        <a:t>생년월일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ABDDD8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defRPr/>
                      </a:pPr>
                      <a:endParaRPr lang="ko-KR" altLang="en-US" sz="1100">
                        <a:solidFill>
                          <a:schemeClr val="dk1"/>
                        </a:solidFill>
                        <a:latin typeface="맑은 고딕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DF7F7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defRPr/>
                      </a:pPr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049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ko-KR" altLang="en-US" sz="1100" b="1">
                          <a:latin typeface="맑은 고딕"/>
                        </a:rPr>
                        <a:t>학   교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ABDDD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ko-KR" altLang="en-US" sz="11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DF7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ko-KR" altLang="en-US" sz="1100" b="1">
                          <a:solidFill>
                            <a:schemeClr val="dk1"/>
                          </a:solidFill>
                          <a:latin typeface="맑은 고딕"/>
                        </a:rPr>
                        <a:t>학년 </a:t>
                      </a:r>
                      <a:r>
                        <a:rPr lang="en-US" altLang="ko-KR" sz="1100" b="1">
                          <a:solidFill>
                            <a:schemeClr val="dk1"/>
                          </a:solidFill>
                          <a:latin typeface="맑은 고딕"/>
                        </a:rPr>
                        <a:t>/</a:t>
                      </a:r>
                      <a:r>
                        <a:rPr lang="ko-KR" altLang="en-US" sz="1100" b="1">
                          <a:solidFill>
                            <a:schemeClr val="dk1"/>
                          </a:solidFill>
                          <a:latin typeface="맑은 고딕"/>
                        </a:rPr>
                        <a:t> 반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ABDDD8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ko-KR" altLang="en-US" sz="1100" b="1">
                          <a:solidFill>
                            <a:schemeClr val="dk1"/>
                          </a:solidFill>
                          <a:latin typeface="맑은 고딕"/>
                        </a:rPr>
                        <a:t>학년      반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DF7F7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defRPr/>
                      </a:pPr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049">
                <a:tc rowSpan="4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ko-KR" altLang="en-US" sz="1100" b="1">
                          <a:latin typeface="맑은 고딕"/>
                        </a:rPr>
                        <a:t>개인전</a:t>
                      </a:r>
                    </a:p>
                    <a:p>
                      <a:pPr algn="ctr">
                        <a:defRPr/>
                      </a:pPr>
                      <a:r>
                        <a:rPr lang="en-US" altLang="ko-KR" sz="1100" b="1">
                          <a:latin typeface="맑은 고딕"/>
                        </a:rPr>
                        <a:t>(</a:t>
                      </a:r>
                      <a:r>
                        <a:rPr lang="ko-KR" altLang="en-US" sz="1100" b="1">
                          <a:latin typeface="맑은 고딕"/>
                        </a:rPr>
                        <a:t>택 </a:t>
                      </a:r>
                      <a:r>
                        <a:rPr lang="en-US" altLang="ko-KR" sz="1100" b="1">
                          <a:latin typeface="맑은 고딕"/>
                        </a:rPr>
                        <a:t>2</a:t>
                      </a:r>
                      <a:r>
                        <a:rPr lang="ko-KR" altLang="en-US" sz="1100" b="1">
                          <a:latin typeface="맑은 고딕"/>
                        </a:rPr>
                        <a:t>종목</a:t>
                      </a:r>
                      <a:r>
                        <a:rPr lang="en-US" altLang="ko-KR" sz="1100" b="1">
                          <a:latin typeface="맑은 고딕"/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ABDDD8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altLang="ko-KR" sz="1100" b="1">
                          <a:solidFill>
                            <a:schemeClr val="dk1"/>
                          </a:solidFill>
                          <a:latin typeface="맑은 고딕"/>
                        </a:rPr>
                        <a:t>1)</a:t>
                      </a:r>
                      <a:r>
                        <a:rPr lang="ko-KR" altLang="en-US" sz="1100" b="1">
                          <a:solidFill>
                            <a:schemeClr val="dk1"/>
                          </a:solidFill>
                          <a:latin typeface="맑은 고딕"/>
                        </a:rPr>
                        <a:t> 택</a:t>
                      </a:r>
                      <a:r>
                        <a:rPr lang="en-US" altLang="ko-KR" sz="1100" b="1">
                          <a:solidFill>
                            <a:schemeClr val="dk1"/>
                          </a:solidFill>
                          <a:latin typeface="맑은 고딕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DF7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altLang="ko-KR" sz="1100" b="1"/>
                        <a:t>1-1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ABDDD8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ko-KR" altLang="en-US" sz="1100" b="1">
                          <a:solidFill>
                            <a:schemeClr val="dk1"/>
                          </a:solidFill>
                          <a:latin typeface="맑은 고딕"/>
                        </a:rPr>
                        <a:t> </a:t>
                      </a:r>
                      <a:r>
                        <a:rPr lang="en-US" altLang="ko-KR" sz="1100" b="1">
                          <a:solidFill>
                            <a:schemeClr val="dk1"/>
                          </a:solidFill>
                          <a:latin typeface="맑은 고딕"/>
                        </a:rPr>
                        <a:t>30</a:t>
                      </a:r>
                      <a:r>
                        <a:rPr lang="ko-KR" altLang="en-US" sz="1100" b="1">
                          <a:solidFill>
                            <a:schemeClr val="dk1"/>
                          </a:solidFill>
                          <a:latin typeface="맑은 고딕"/>
                        </a:rPr>
                        <a:t>초 스피드 번갈아 뛰기 </a:t>
                      </a:r>
                      <a:r>
                        <a:rPr lang="en-US" altLang="ko-KR" sz="1100" b="1">
                          <a:solidFill>
                            <a:schemeClr val="dk1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100" b="1">
                          <a:solidFill>
                            <a:schemeClr val="dk1"/>
                          </a:solidFill>
                          <a:latin typeface="맑은 고딕"/>
                        </a:rPr>
                        <a:t>    </a:t>
                      </a:r>
                      <a:r>
                        <a:rPr lang="en-US" altLang="ko-KR" sz="1100" b="1">
                          <a:solidFill>
                            <a:schemeClr val="dk1"/>
                          </a:solidFill>
                          <a:latin typeface="맑은 고딕"/>
                        </a:rPr>
                        <a:t>)</a:t>
                      </a:r>
                      <a:r>
                        <a:rPr lang="ko-KR" altLang="en-US" sz="1100" b="1">
                          <a:solidFill>
                            <a:schemeClr val="dk1"/>
                          </a:solidFill>
                          <a:latin typeface="맑은 고딕"/>
                        </a:rPr>
                        <a:t>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DF7F7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defRPr/>
                      </a:pPr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049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ko-KR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ABDDD8"/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ko-KR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DF7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altLang="ko-KR" sz="1100" b="1"/>
                        <a:t>1-2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ABDDD8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ko-KR" altLang="en-US" sz="1100" b="1">
                          <a:solidFill>
                            <a:schemeClr val="dk1"/>
                          </a:solidFill>
                          <a:latin typeface="맑은 고딕"/>
                        </a:rPr>
                        <a:t> </a:t>
                      </a:r>
                      <a:r>
                        <a:rPr lang="en-US" altLang="ko-KR" sz="1100" b="1">
                          <a:solidFill>
                            <a:schemeClr val="dk1"/>
                          </a:solidFill>
                          <a:latin typeface="맑은 고딕"/>
                        </a:rPr>
                        <a:t>30</a:t>
                      </a:r>
                      <a:r>
                        <a:rPr lang="ko-KR" altLang="en-US" sz="1100" b="1">
                          <a:solidFill>
                            <a:schemeClr val="dk1"/>
                          </a:solidFill>
                          <a:latin typeface="맑은 고딕"/>
                        </a:rPr>
                        <a:t>초 </a:t>
                      </a:r>
                      <a:r>
                        <a:rPr lang="en-US" altLang="ko-KR" sz="1100" b="1">
                          <a:solidFill>
                            <a:schemeClr val="dk1"/>
                          </a:solidFill>
                          <a:latin typeface="맑은 고딕"/>
                        </a:rPr>
                        <a:t>2</a:t>
                      </a:r>
                      <a:r>
                        <a:rPr lang="ko-KR" altLang="en-US" sz="1100" b="1">
                          <a:solidFill>
                            <a:schemeClr val="dk1"/>
                          </a:solidFill>
                          <a:latin typeface="맑은 고딕"/>
                        </a:rPr>
                        <a:t>중 뛰기 </a:t>
                      </a:r>
                      <a:r>
                        <a:rPr lang="en-US" altLang="ko-KR" sz="1100" b="1">
                          <a:solidFill>
                            <a:schemeClr val="dk1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100" b="1">
                          <a:solidFill>
                            <a:schemeClr val="dk1"/>
                          </a:solidFill>
                          <a:latin typeface="맑은 고딕"/>
                        </a:rPr>
                        <a:t>    </a:t>
                      </a:r>
                      <a:r>
                        <a:rPr lang="en-US" altLang="ko-KR" sz="1100" b="1">
                          <a:solidFill>
                            <a:schemeClr val="dk1"/>
                          </a:solidFill>
                          <a:latin typeface="맑은 고딕"/>
                        </a:rPr>
                        <a:t>)</a:t>
                      </a:r>
                      <a:r>
                        <a:rPr lang="ko-KR" altLang="en-US" sz="1100" b="1">
                          <a:solidFill>
                            <a:schemeClr val="dk1"/>
                          </a:solidFill>
                          <a:latin typeface="맑은 고딕"/>
                        </a:rPr>
                        <a:t>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DF7F7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defRPr/>
                      </a:pPr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049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ko-KR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ABDDD8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altLang="ko-KR" sz="1100" b="1">
                          <a:solidFill>
                            <a:schemeClr val="dk1"/>
                          </a:solidFill>
                          <a:latin typeface="맑은 고딕"/>
                        </a:rPr>
                        <a:t>2)</a:t>
                      </a:r>
                      <a:r>
                        <a:rPr lang="ko-KR" altLang="en-US" sz="1100" b="1">
                          <a:solidFill>
                            <a:schemeClr val="dk1"/>
                          </a:solidFill>
                          <a:latin typeface="맑은 고딕"/>
                        </a:rPr>
                        <a:t> 택</a:t>
                      </a:r>
                      <a:r>
                        <a:rPr lang="en-US" altLang="ko-KR" sz="1100" b="1">
                          <a:solidFill>
                            <a:schemeClr val="dk1"/>
                          </a:solidFill>
                          <a:latin typeface="맑은 고딕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DF7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altLang="ko-KR" sz="1100" b="1"/>
                        <a:t>2-1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ABDDD8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ko-KR" altLang="en-US" sz="1100" b="1">
                          <a:solidFill>
                            <a:schemeClr val="dk1"/>
                          </a:solidFill>
                          <a:latin typeface="맑은 고딕"/>
                        </a:rPr>
                        <a:t> </a:t>
                      </a:r>
                      <a:r>
                        <a:rPr lang="en-US" altLang="ko-KR" sz="1100" b="1">
                          <a:solidFill>
                            <a:schemeClr val="dk1"/>
                          </a:solidFill>
                          <a:latin typeface="맑은 고딕"/>
                        </a:rPr>
                        <a:t>30</a:t>
                      </a:r>
                      <a:r>
                        <a:rPr lang="ko-KR" altLang="en-US" sz="1100" b="1">
                          <a:solidFill>
                            <a:schemeClr val="dk1"/>
                          </a:solidFill>
                          <a:latin typeface="맑은 고딕"/>
                        </a:rPr>
                        <a:t>초 양발 모아 뛰기 </a:t>
                      </a:r>
                      <a:r>
                        <a:rPr lang="en-US" altLang="ko-KR" sz="1100" b="1">
                          <a:solidFill>
                            <a:schemeClr val="dk1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100" b="1">
                          <a:solidFill>
                            <a:schemeClr val="dk1"/>
                          </a:solidFill>
                          <a:latin typeface="맑은 고딕"/>
                        </a:rPr>
                        <a:t>    </a:t>
                      </a:r>
                      <a:r>
                        <a:rPr lang="en-US" altLang="ko-KR" sz="1100" b="1">
                          <a:solidFill>
                            <a:schemeClr val="dk1"/>
                          </a:solidFill>
                          <a:latin typeface="맑은 고딕"/>
                        </a:rPr>
                        <a:t>)</a:t>
                      </a:r>
                      <a:r>
                        <a:rPr lang="ko-KR" altLang="en-US" sz="1100" b="1">
                          <a:solidFill>
                            <a:schemeClr val="dk1"/>
                          </a:solidFill>
                          <a:latin typeface="맑은 고딕"/>
                        </a:rPr>
                        <a:t>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DF7F7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defRPr/>
                      </a:pPr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6049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ko-KR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ABDDD8"/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ko-KR" alt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DF7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altLang="ko-KR" sz="1100" b="1"/>
                        <a:t>2-2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ABDDD8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ko-KR" altLang="en-US" sz="1100" b="1">
                          <a:solidFill>
                            <a:schemeClr val="dk1"/>
                          </a:solidFill>
                          <a:latin typeface="맑은 고딕"/>
                        </a:rPr>
                        <a:t> </a:t>
                      </a:r>
                      <a:r>
                        <a:rPr lang="en-US" altLang="ko-KR" sz="1100" b="1">
                          <a:solidFill>
                            <a:schemeClr val="dk1"/>
                          </a:solidFill>
                          <a:latin typeface="맑은 고딕"/>
                        </a:rPr>
                        <a:t>30</a:t>
                      </a:r>
                      <a:r>
                        <a:rPr lang="ko-KR" altLang="en-US" sz="1100" b="1">
                          <a:solidFill>
                            <a:schemeClr val="dk1"/>
                          </a:solidFill>
                          <a:latin typeface="맑은 고딕"/>
                        </a:rPr>
                        <a:t>초 엇걸어 풀어 뛰기 </a:t>
                      </a:r>
                      <a:r>
                        <a:rPr lang="en-US" altLang="ko-KR" sz="1100" b="1">
                          <a:solidFill>
                            <a:schemeClr val="dk1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100" b="1">
                          <a:solidFill>
                            <a:schemeClr val="dk1"/>
                          </a:solidFill>
                          <a:latin typeface="맑은 고딕"/>
                        </a:rPr>
                        <a:t>    </a:t>
                      </a:r>
                      <a:r>
                        <a:rPr lang="en-US" altLang="ko-KR" sz="1100" b="1">
                          <a:solidFill>
                            <a:schemeClr val="dk1"/>
                          </a:solidFill>
                          <a:latin typeface="맑은 고딕"/>
                        </a:rPr>
                        <a:t>)</a:t>
                      </a:r>
                      <a:r>
                        <a:rPr lang="ko-KR" altLang="en-US" sz="1100" b="1">
                          <a:solidFill>
                            <a:schemeClr val="dk1"/>
                          </a:solidFill>
                          <a:latin typeface="맑은 고딕"/>
                        </a:rPr>
                        <a:t>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DF7F7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defRPr/>
                      </a:pPr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149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ko-KR" altLang="en-US" sz="1100" b="1">
                          <a:latin typeface="맑은 고딕"/>
                        </a:rPr>
                        <a:t>추가종목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ABDDD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altLang="ko-KR" sz="1100" b="1">
                          <a:solidFill>
                            <a:schemeClr val="dk1"/>
                          </a:solidFill>
                          <a:latin typeface="맑은 고딕"/>
                        </a:rPr>
                        <a:t>3</a:t>
                      </a:r>
                      <a:r>
                        <a:rPr lang="ko-KR" altLang="en-US" sz="1100" b="1">
                          <a:solidFill>
                            <a:schemeClr val="dk1"/>
                          </a:solidFill>
                          <a:latin typeface="맑은 고딕"/>
                        </a:rPr>
                        <a:t>중 무제한 뛰기 </a:t>
                      </a:r>
                      <a:r>
                        <a:rPr lang="en-US" altLang="ko-KR" sz="1100" b="1">
                          <a:solidFill>
                            <a:schemeClr val="dk1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100" b="1">
                          <a:solidFill>
                            <a:schemeClr val="dk1"/>
                          </a:solidFill>
                          <a:latin typeface="맑은 고딕"/>
                        </a:rPr>
                        <a:t>    </a:t>
                      </a:r>
                      <a:r>
                        <a:rPr lang="en-US" altLang="ko-KR" sz="1100" b="1">
                          <a:solidFill>
                            <a:schemeClr val="dk1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DF7F7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ko-KR" altLang="en-US" sz="1100" b="1">
                          <a:solidFill>
                            <a:schemeClr val="dk1"/>
                          </a:solidFill>
                          <a:latin typeface="맑은 고딕"/>
                        </a:rPr>
                        <a:t>싱글로프 프리스타일 </a:t>
                      </a:r>
                      <a:r>
                        <a:rPr lang="en-US" altLang="ko-KR" sz="1100" b="1">
                          <a:solidFill>
                            <a:schemeClr val="dk1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100" b="1">
                          <a:solidFill>
                            <a:schemeClr val="dk1"/>
                          </a:solidFill>
                          <a:latin typeface="맑은 고딕"/>
                        </a:rPr>
                        <a:t>    </a:t>
                      </a:r>
                      <a:r>
                        <a:rPr lang="en-US" altLang="ko-KR" sz="1100" b="1">
                          <a:solidFill>
                            <a:schemeClr val="dk1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DF7F7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defRPr/>
                      </a:pPr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altLang="ko-KR" sz="1100" b="1" dirty="0">
                          <a:solidFill>
                            <a:schemeClr val="dk1"/>
                          </a:solidFill>
                          <a:latin typeface="맑은 고딕"/>
                        </a:rPr>
                        <a:t>30</a:t>
                      </a:r>
                      <a:r>
                        <a:rPr lang="ko-KR" altLang="en-US" sz="1100" b="1" dirty="0">
                          <a:solidFill>
                            <a:schemeClr val="dk1"/>
                          </a:solidFill>
                          <a:latin typeface="맑은 고딕"/>
                        </a:rPr>
                        <a:t>초 </a:t>
                      </a:r>
                      <a:r>
                        <a:rPr lang="ko-KR" altLang="en-US" sz="1100" b="1" dirty="0" err="1">
                          <a:solidFill>
                            <a:schemeClr val="dk1"/>
                          </a:solidFill>
                          <a:latin typeface="맑은 고딕"/>
                        </a:rPr>
                        <a:t>토드</a:t>
                      </a:r>
                      <a:r>
                        <a:rPr lang="en-US" altLang="ko-KR" sz="1100" b="1" dirty="0">
                          <a:solidFill>
                            <a:schemeClr val="dk1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100" b="1" dirty="0">
                          <a:solidFill>
                            <a:schemeClr val="dk1"/>
                          </a:solidFill>
                          <a:latin typeface="맑은 고딕"/>
                        </a:rPr>
                        <a:t>    </a:t>
                      </a:r>
                      <a:r>
                        <a:rPr lang="en-US" altLang="ko-KR" sz="1100" b="1" dirty="0">
                          <a:solidFill>
                            <a:schemeClr val="dk1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D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9149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ko-KR" altLang="en-US" sz="1100" b="1">
                          <a:latin typeface="맑은 고딕"/>
                        </a:rPr>
                        <a:t>단체전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ABDDD8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ko-KR" altLang="en-US" sz="1100" b="1" dirty="0" err="1">
                          <a:solidFill>
                            <a:schemeClr val="dk1"/>
                          </a:solidFill>
                          <a:latin typeface="맑은 고딕"/>
                        </a:rPr>
                        <a:t>음악줄넘기</a:t>
                      </a:r>
                      <a:r>
                        <a:rPr lang="en-US" altLang="ko-KR" sz="1100" b="1" dirty="0">
                          <a:solidFill>
                            <a:schemeClr val="dk1"/>
                          </a:solidFill>
                          <a:latin typeface="맑은 고딕"/>
                        </a:rPr>
                        <a:t>(    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DF7F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altLang="ko-KR" sz="1100" b="1" dirty="0">
                          <a:solidFill>
                            <a:schemeClr val="dk1"/>
                          </a:solidFill>
                          <a:latin typeface="맑은 고딕"/>
                        </a:rPr>
                        <a:t>8</a:t>
                      </a:r>
                      <a:r>
                        <a:rPr lang="ko-KR" altLang="en-US" sz="1100" b="1" dirty="0">
                          <a:solidFill>
                            <a:schemeClr val="dk1"/>
                          </a:solidFill>
                          <a:latin typeface="맑은 고딕"/>
                        </a:rPr>
                        <a:t>자 마라톤 </a:t>
                      </a:r>
                      <a:r>
                        <a:rPr lang="en-US" altLang="ko-KR" sz="1100" b="1" dirty="0">
                          <a:solidFill>
                            <a:schemeClr val="dk1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100" b="1" dirty="0">
                          <a:solidFill>
                            <a:schemeClr val="dk1"/>
                          </a:solidFill>
                          <a:latin typeface="맑은 고딕"/>
                        </a:rPr>
                        <a:t>    </a:t>
                      </a:r>
                      <a:r>
                        <a:rPr lang="en-US" altLang="ko-KR" sz="1100" b="1" dirty="0">
                          <a:solidFill>
                            <a:schemeClr val="dk1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DF7F7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defRPr/>
                      </a:pPr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ko-KR" altLang="en-US" sz="1100" b="1" dirty="0" err="1">
                          <a:solidFill>
                            <a:schemeClr val="dk1"/>
                          </a:solidFill>
                          <a:latin typeface="맑은 고딕"/>
                        </a:rPr>
                        <a:t>긴줄넘기</a:t>
                      </a:r>
                      <a:r>
                        <a:rPr lang="ko-KR" altLang="en-US" sz="1100" b="1" dirty="0">
                          <a:solidFill>
                            <a:schemeClr val="dk1"/>
                          </a:solidFill>
                          <a:latin typeface="맑은 고딕"/>
                        </a:rPr>
                        <a:t> </a:t>
                      </a:r>
                      <a:r>
                        <a:rPr lang="en-US" altLang="ko-KR" sz="1100" b="1" dirty="0">
                          <a:solidFill>
                            <a:schemeClr val="dk1"/>
                          </a:solidFill>
                          <a:latin typeface="맑은 고딕"/>
                        </a:rPr>
                        <a:t>(</a:t>
                      </a:r>
                      <a:r>
                        <a:rPr lang="ko-KR" altLang="en-US" sz="1100" b="1" dirty="0">
                          <a:solidFill>
                            <a:schemeClr val="dk1"/>
                          </a:solidFill>
                          <a:latin typeface="맑은 고딕"/>
                        </a:rPr>
                        <a:t>    </a:t>
                      </a:r>
                      <a:r>
                        <a:rPr lang="en-US" altLang="ko-KR" sz="1100" b="1" dirty="0">
                          <a:solidFill>
                            <a:schemeClr val="dk1"/>
                          </a:solidFill>
                          <a:latin typeface="맑은 고딕"/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D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theme/theme1.xml><?xml version="1.0" encoding="utf-8"?>
<a:theme xmlns:a="http://schemas.openxmlformats.org/drawingml/2006/main" name="한컴오피스">
  <a:themeElements>
    <a:clrScheme name="한컴오피스">
      <a:dk1>
        <a:sysClr val="windowText" lastClr="000000"/>
      </a:dk1>
      <a:lt1>
        <a:sysClr val="window" lastClr="FFFFFF"/>
      </a:lt1>
      <a:dk2>
        <a:srgbClr val="3A3C84"/>
      </a:dk2>
      <a:lt2>
        <a:srgbClr val="FAF3DB"/>
      </a:lt2>
      <a:accent1>
        <a:srgbClr val="6182D6"/>
      </a:accent1>
      <a:accent2>
        <a:srgbClr val="FF843A"/>
      </a:accent2>
      <a:accent3>
        <a:srgbClr val="B2B2B2"/>
      </a:accent3>
      <a:accent4>
        <a:srgbClr val="FFD700"/>
      </a:accent4>
      <a:accent5>
        <a:srgbClr val="289B6E"/>
      </a:accent5>
      <a:accent6>
        <a:srgbClr val="9D5CBB"/>
      </a:accent6>
      <a:hlink>
        <a:srgbClr val="0000FF"/>
      </a:hlink>
      <a:folHlink>
        <a:srgbClr val="800080"/>
      </a:folHlink>
    </a:clrScheme>
    <a:fontScheme name="한컴오피스">
      <a:maj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한컴오피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reflection blurRad="12700" stA="26000" endPos="28000" dist="38100" dir="5400000" sy="-100000" rotWithShape="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한컴오피스">
  <a:themeElements>
    <a:clrScheme name="한컴오피스">
      <a:dk1>
        <a:sysClr val="windowText" lastClr="000000"/>
      </a:dk1>
      <a:lt1>
        <a:sysClr val="window" lastClr="FFFFFF"/>
      </a:lt1>
      <a:dk2>
        <a:srgbClr val="3A3C84"/>
      </a:dk2>
      <a:lt2>
        <a:srgbClr val="FAF3DB"/>
      </a:lt2>
      <a:accent1>
        <a:srgbClr val="6182D6"/>
      </a:accent1>
      <a:accent2>
        <a:srgbClr val="FF843A"/>
      </a:accent2>
      <a:accent3>
        <a:srgbClr val="B2B2B2"/>
      </a:accent3>
      <a:accent4>
        <a:srgbClr val="FFD700"/>
      </a:accent4>
      <a:accent5>
        <a:srgbClr val="289B6E"/>
      </a:accent5>
      <a:accent6>
        <a:srgbClr val="9D5CBB"/>
      </a:accent6>
      <a:hlink>
        <a:srgbClr val="0000FF"/>
      </a:hlink>
      <a:folHlink>
        <a:srgbClr val="800080"/>
      </a:folHlink>
    </a:clrScheme>
    <a:fontScheme name="한컴오피스">
      <a:maj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한컴오피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reflection blurRad="12700" stA="26000" endPos="28000" dist="38100" dir="5400000" sy="-100000" rotWithShape="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142</Words>
  <Application>Microsoft Office PowerPoint</Application>
  <PresentationFormat>사용자 지정</PresentationFormat>
  <Paragraphs>38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Arial</vt:lpstr>
      <vt:lpstr>Calibri</vt:lpstr>
      <vt:lpstr>맑은 고딕</vt:lpstr>
      <vt:lpstr>한컴오피스</vt:lpstr>
      <vt:lpstr>PowerPoint 프레젠테이션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DUGO</dc:creator>
  <cp:lastModifiedBy>USER</cp:lastModifiedBy>
  <cp:revision>24</cp:revision>
  <dcterms:created xsi:type="dcterms:W3CDTF">2022-11-03T07:58:19Z</dcterms:created>
  <dcterms:modified xsi:type="dcterms:W3CDTF">2022-11-04T01:55:59Z</dcterms:modified>
  <cp:version>1100.0100.01</cp:version>
</cp:coreProperties>
</file>