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BEF0"/>
    <a:srgbClr val="3ABFF0"/>
    <a:srgbClr val="EFF2F5"/>
    <a:srgbClr val="55C3FF"/>
    <a:srgbClr val="0098FF"/>
    <a:srgbClr val="0052FF"/>
    <a:srgbClr val="7AF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60" d="100"/>
          <a:sy n="60" d="100"/>
        </p:scale>
        <p:origin x="183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1844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1781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5401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2248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903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34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362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4331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598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8986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116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5D1B0-9328-42E8-A09F-C003B84D5B87}" type="datetimeFigureOut">
              <a:rPr lang="ko-KR" altLang="en-US" smtClean="0"/>
              <a:t>2021-10-06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CA90-F095-4469-9609-BA85C98F5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364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3315D50-FB5F-4143-919D-F962D4188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858002" cy="9906000"/>
          </a:xfrm>
          <a:prstGeom prst="rect">
            <a:avLst/>
          </a:prstGeom>
        </p:spPr>
      </p:pic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9407E5A6-8531-467D-8E69-E0C95C73D2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561395"/>
              </p:ext>
            </p:extLst>
          </p:nvPr>
        </p:nvGraphicFramePr>
        <p:xfrm>
          <a:off x="0" y="4881880"/>
          <a:ext cx="684784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614">
                  <a:extLst>
                    <a:ext uri="{9D8B030D-6E8A-4147-A177-3AD203B41FA5}">
                      <a16:colId xmlns:a16="http://schemas.microsoft.com/office/drawing/2014/main" val="3089643722"/>
                    </a:ext>
                  </a:extLst>
                </a:gridCol>
                <a:gridCol w="5456226">
                  <a:extLst>
                    <a:ext uri="{9D8B030D-6E8A-4147-A177-3AD203B41FA5}">
                      <a16:colId xmlns:a16="http://schemas.microsoft.com/office/drawing/2014/main" val="39391174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일 시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2021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년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12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월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6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일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– 12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월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일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038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장 소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온라인대회장 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사전예약으로 승인된 클럽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)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1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103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준 비 물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ㅇㅇㅇㅇ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ㅇㅇㅇㅇ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ㅇㅇㅇㅇ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1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196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참 가 비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00,000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원 </a:t>
                      </a:r>
                      <a:r>
                        <a:rPr lang="en-US" altLang="ko-KR" sz="5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5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개인전 필수항목만 체크</a:t>
                      </a:r>
                      <a:r>
                        <a:rPr lang="en-US" altLang="ko-KR" sz="5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5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개인전 선택경기 및 </a:t>
                      </a:r>
                      <a:r>
                        <a:rPr lang="en-US" altLang="ko-KR" sz="5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2,4</a:t>
                      </a:r>
                      <a:r>
                        <a:rPr lang="ko-KR" altLang="en-US" sz="5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인</a:t>
                      </a:r>
                      <a:r>
                        <a:rPr lang="en-US" altLang="ko-KR" sz="5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5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단체전 경기 참가자는 선발된 수강생만 참가가능</a:t>
                      </a:r>
                      <a:r>
                        <a:rPr lang="en-US" altLang="ko-KR" sz="5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)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1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303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참가대상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각 클럽 수강생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537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참가신청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2021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년 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월 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29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일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금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까지 빠른 접수 부탁드립니다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1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540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입금계좌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ㅇㅇ은행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000000-00-000000 (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예금주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:</a:t>
                      </a:r>
                      <a:r>
                        <a:rPr lang="ko-KR" altLang="en-US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ㅇㅇㅇ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)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1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151359"/>
                  </a:ext>
                </a:extLst>
              </a:tr>
            </a:tbl>
          </a:graphicData>
        </a:graphic>
      </p:graphicFrame>
      <p:graphicFrame>
        <p:nvGraphicFramePr>
          <p:cNvPr id="7" name="표 7">
            <a:extLst>
              <a:ext uri="{FF2B5EF4-FFF2-40B4-BE49-F238E27FC236}">
                <a16:creationId xmlns:a16="http://schemas.microsoft.com/office/drawing/2014/main" id="{0B184232-ED22-4B73-BED4-E7C5FC1935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809348"/>
              </p:ext>
            </p:extLst>
          </p:nvPr>
        </p:nvGraphicFramePr>
        <p:xfrm>
          <a:off x="0" y="7610475"/>
          <a:ext cx="6858000" cy="2295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7473024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1755503152"/>
                    </a:ext>
                  </a:extLst>
                </a:gridCol>
                <a:gridCol w="1635760">
                  <a:extLst>
                    <a:ext uri="{9D8B030D-6E8A-4147-A177-3AD203B41FA5}">
                      <a16:colId xmlns:a16="http://schemas.microsoft.com/office/drawing/2014/main" val="3043113154"/>
                    </a:ext>
                  </a:extLst>
                </a:gridCol>
                <a:gridCol w="1176020">
                  <a:extLst>
                    <a:ext uri="{9D8B030D-6E8A-4147-A177-3AD203B41FA5}">
                      <a16:colId xmlns:a16="http://schemas.microsoft.com/office/drawing/2014/main" val="3456948089"/>
                    </a:ext>
                  </a:extLst>
                </a:gridCol>
                <a:gridCol w="1120140">
                  <a:extLst>
                    <a:ext uri="{9D8B030D-6E8A-4147-A177-3AD203B41FA5}">
                      <a16:colId xmlns:a16="http://schemas.microsoft.com/office/drawing/2014/main" val="4026805335"/>
                    </a:ext>
                  </a:extLst>
                </a:gridCol>
              </a:tblGrid>
              <a:tr h="2876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성 명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BF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생년월일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BE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706737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학 교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BF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학년 </a:t>
                      </a:r>
                      <a:r>
                        <a:rPr lang="en-US" altLang="ko-KR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/ </a:t>
                      </a:r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반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BE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tx1"/>
                          </a:solidFill>
                          <a:effectLst>
                            <a:outerShdw blurRad="50800" dist="50800" dir="5400000" algn="ctr" rotWithShape="0">
                              <a:schemeClr val="tx1">
                                <a:alpha val="20000"/>
                              </a:schemeClr>
                            </a:outerShdw>
                          </a:effectLst>
                          <a:latin typeface="+mj-ea"/>
                          <a:ea typeface="+mj-ea"/>
                        </a:rPr>
                        <a:t>                   학년       반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013219"/>
                  </a:ext>
                </a:extLst>
              </a:tr>
              <a:tr h="287655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개인전</a:t>
                      </a:r>
                      <a:endParaRPr lang="en-US" altLang="ko-KR" b="1" dirty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en-US" altLang="ko-KR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b="1" dirty="0" err="1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택</a:t>
                      </a:r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종목</a:t>
                      </a:r>
                      <a:r>
                        <a:rPr lang="en-US" altLang="ko-KR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)</a:t>
                      </a:r>
                      <a:endParaRPr lang="ko-KR" altLang="en-US" b="1" dirty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BFF0">
                        <a:alpha val="5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1) </a:t>
                      </a:r>
                      <a:r>
                        <a:rPr lang="ko-KR" altLang="en-US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택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1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1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l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1-1. 30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초 스피드 번갈아 뛰기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     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118104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l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1-2. 30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초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중뛰기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               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     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665168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2) </a:t>
                      </a:r>
                      <a:r>
                        <a:rPr lang="ko-KR" altLang="en-US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택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1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2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1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l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2-1. 30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초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양발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 모아 뛰기      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     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0023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l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2-2. 30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초 엇걸어 풀어 뛰기   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     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45675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추가 종목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BF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중 무제한 뛰기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     )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싱글로프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 프리스타일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     )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인 나란히 뛰기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     )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304351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단 체 전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BF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인 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스피드릴레이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     )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자마라톤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     )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긴줄넘기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    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음악줄넘기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20000"/>
                              </a:prstClr>
                            </a:outerShdw>
                          </a:effectLst>
                          <a:latin typeface="+mj-ea"/>
                          <a:ea typeface="+mj-ea"/>
                        </a:rPr>
                        <a:t>(     )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904824"/>
                  </a:ext>
                </a:extLst>
              </a:tr>
            </a:tbl>
          </a:graphicData>
        </a:graphic>
      </p:graphicFrame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8575E9E0-7834-4E8D-8D22-3F1263E1823A}"/>
              </a:ext>
            </a:extLst>
          </p:cNvPr>
          <p:cNvCxnSpPr/>
          <p:nvPr/>
        </p:nvCxnSpPr>
        <p:spPr>
          <a:xfrm>
            <a:off x="-1" y="7533640"/>
            <a:ext cx="6858001" cy="0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249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175</Words>
  <Application>Microsoft Office PowerPoint</Application>
  <PresentationFormat>A4 용지(210x297mm)</PresentationFormat>
  <Paragraphs>36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 태훈</dc:creator>
  <cp:lastModifiedBy>김 태훈</cp:lastModifiedBy>
  <cp:revision>8</cp:revision>
  <dcterms:created xsi:type="dcterms:W3CDTF">2021-10-06T03:55:57Z</dcterms:created>
  <dcterms:modified xsi:type="dcterms:W3CDTF">2021-10-06T04:57:02Z</dcterms:modified>
</cp:coreProperties>
</file>