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7200900" cy="9906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28" y="1632"/>
      </p:cViewPr>
      <p:guideLst>
        <p:guide orient="horz" pos="3120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68" y="3077284"/>
            <a:ext cx="6120765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0135" y="5613401"/>
            <a:ext cx="504063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915489" y="529698"/>
            <a:ext cx="1215152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70035" y="529698"/>
            <a:ext cx="3525441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8822" y="6365522"/>
            <a:ext cx="6120765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68822" y="4198587"/>
            <a:ext cx="6120765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70035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760347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6" y="2217386"/>
            <a:ext cx="318164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0046" y="3141486"/>
            <a:ext cx="318164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657959" y="2217386"/>
            <a:ext cx="318289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657959" y="3141486"/>
            <a:ext cx="318289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6" y="394407"/>
            <a:ext cx="2369047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5353" y="394407"/>
            <a:ext cx="4025504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60046" y="2072923"/>
            <a:ext cx="2369047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11427" y="6934201"/>
            <a:ext cx="432054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11427" y="885119"/>
            <a:ext cx="43205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11427" y="7752823"/>
            <a:ext cx="432054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2311402"/>
            <a:ext cx="648081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600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460308" y="9181396"/>
            <a:ext cx="228028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1606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orea_rope@hanmail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earope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사단법인 한국줄넘기협회 지도자 자격 연수 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6950867"/>
        </p:xfrm>
        <a:graphic>
          <a:graphicData uri="http://schemas.openxmlformats.org/drawingml/2006/table">
            <a:tbl>
              <a:tblPr/>
              <a:tblGrid>
                <a:gridCol w="1467079"/>
                <a:gridCol w="782220"/>
                <a:gridCol w="1008713"/>
                <a:gridCol w="1436560"/>
                <a:gridCol w="1198158"/>
                <a:gridCol w="1198158"/>
              </a:tblGrid>
              <a:tr h="227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48815">
                <a:tc rowSpan="17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자격연수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자격연수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자격 연수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~ 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전국줄넘기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대회</a:t>
                      </a:r>
                      <a:endParaRPr lang="ko-KR" altLang="en-US" sz="1000" b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09:00~17:00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20~5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25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857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부산시전국</a:t>
                      </a:r>
                      <a:endParaRPr lang="en-US" altLang="ko-KR" sz="1000" b="0" smtClean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FF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줄넘기대회</a:t>
                      </a:r>
                      <a:endParaRPr lang="en-US" sz="1000" b="0">
                        <a:solidFill>
                          <a:srgbClr val="FF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 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13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14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9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 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CC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29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9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206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-127789" y="7890520"/>
            <a:ext cx="7456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193360"/>
            <a:ext cx="6577931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지도자연수교육은 홈페이지에서만 신청 가능합니다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(www.korearope.org)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입금확인이 되어야 심사 승인을 받을 수 있습니다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860601-04-052596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3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모서리가 둥근 직사각형 37"/>
          <p:cNvSpPr/>
          <p:nvPr/>
        </p:nvSpPr>
        <p:spPr>
          <a:xfrm>
            <a:off x="3640455" y="6469666"/>
            <a:ext cx="3560445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0" y="6469666"/>
            <a:ext cx="3676058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 descr="남녀줄넘기캐릭(줄변경)완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99" y="2210508"/>
            <a:ext cx="1285343" cy="1446348"/>
          </a:xfrm>
          <a:prstGeom prst="rect">
            <a:avLst/>
          </a:prstGeom>
        </p:spPr>
      </p:pic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3" cstate="print">
            <a:lum bright="63000" contrast="-53000"/>
          </a:blip>
          <a:stretch>
            <a:fillRect/>
          </a:stretch>
        </p:blipFill>
        <p:spPr>
          <a:xfrm>
            <a:off x="1407806" y="1784648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-34944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사단법인 한국줄넘기협회 주니어 자격심사 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6856" y="704528"/>
          <a:ext cx="7099039" cy="484686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60951"/>
                <a:gridCol w="529259"/>
                <a:gridCol w="1436560"/>
                <a:gridCol w="1436560"/>
                <a:gridCol w="1360951"/>
                <a:gridCol w="974758"/>
              </a:tblGrid>
              <a:tr h="278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45">
                <a:tc rowSpan="2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급 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급 </a:t>
                      </a:r>
                      <a:r>
                        <a:rPr lang="ko-KR" altLang="en-US" sz="1000" smtClean="0"/>
                        <a:t>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aseline="0" smtClean="0"/>
                        <a:t>2</a:t>
                      </a:r>
                      <a:r>
                        <a:rPr lang="ko-KR" altLang="en-US" sz="1000" baseline="0" smtClean="0"/>
                        <a:t>월 </a:t>
                      </a:r>
                      <a:r>
                        <a:rPr lang="en-US" altLang="ko-KR" sz="1000" baseline="0" smtClean="0"/>
                        <a:t>3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(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206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207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14(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208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209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27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~6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210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14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211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212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26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213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13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6772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214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651723" y="6037618"/>
            <a:ext cx="1965818" cy="2880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3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397658"/>
            <a:ext cx="3902884" cy="1154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양발무릎모아스텝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가위바위보스텝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흔들어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엇걸어 풀어스텝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옆떨쳐앞으로스텝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 엇걸어스텝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되돌려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  이중뛰기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솔개뛰기기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9713268"/>
            <a:ext cx="720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409384"/>
            <a:ext cx="657793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1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주니어심사신청시 연명부를 이메일로 접수해 주세요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  <a:hlinkClick r:id="rId4"/>
              </a:rPr>
              <a:t>korea_rope@hanmail.net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신청서및 연명부는 홈페이지 주니어자격일정안내에서 찾아 다운받아가세요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2. 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입금확인이 되어야 심사 승인을 받을 수 있습니다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860602-04-097787 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432143" y="6037618"/>
            <a:ext cx="1965818" cy="2880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0" y="7549787"/>
            <a:ext cx="360045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맞서뛰기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번갈아 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/ </a:t>
            </a:r>
          </a:p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긴줄넘기 전체뛰기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8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자 마라톤</a:t>
            </a:r>
            <a:endParaRPr lang="en-US" altLang="ko-KR" sz="900">
              <a:solidFill>
                <a:srgbClr val="0000CC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600450" y="7538123"/>
            <a:ext cx="360045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챠이니즈 힐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더블덧치</a:t>
            </a:r>
            <a:endParaRPr lang="ko-KR" altLang="en-US" sz="90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3676058" y="5965610"/>
            <a:ext cx="0" cy="1819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216074" y="5594770"/>
          <a:ext cx="6696794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9679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mtClean="0"/>
                        <a:t>주니어 심사 </a:t>
                      </a:r>
                      <a:r>
                        <a:rPr lang="en-US" altLang="ko-KR" sz="1400" smtClean="0"/>
                        <a:t>1</a:t>
                      </a:r>
                      <a:r>
                        <a:rPr lang="ko-KR" altLang="en-US" sz="1400" smtClean="0"/>
                        <a:t>차 신청마감시</a:t>
                      </a:r>
                      <a:r>
                        <a:rPr lang="en-US" altLang="ko-KR" sz="1400" smtClean="0"/>
                        <a:t>(100</a:t>
                      </a:r>
                      <a:r>
                        <a:rPr lang="ko-KR" altLang="en-US" sz="1400" smtClean="0"/>
                        <a:t>명이상</a:t>
                      </a:r>
                      <a:r>
                        <a:rPr lang="en-US" altLang="ko-KR" sz="1400" smtClean="0"/>
                        <a:t>)</a:t>
                      </a:r>
                      <a:r>
                        <a:rPr lang="ko-KR" altLang="en-US" sz="1400" smtClean="0"/>
                        <a:t> 주니어심사 </a:t>
                      </a:r>
                      <a:r>
                        <a:rPr lang="en-US" altLang="ko-KR" sz="1400" smtClean="0"/>
                        <a:t>2</a:t>
                      </a:r>
                      <a:r>
                        <a:rPr lang="ko-KR" altLang="en-US" sz="1400" smtClean="0"/>
                        <a:t>차로 자동으로 신청됩니다</a:t>
                      </a:r>
                      <a:endParaRPr lang="ko-KR" altLang="en-US" sz="1400"/>
                    </a:p>
                  </a:txBody>
                  <a:tcPr marL="96012" marR="96012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00450" y="6397658"/>
            <a:ext cx="3600450" cy="1154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보바위스텝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앞흔들어스텝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1.5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중연결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E.B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연결스텝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 돌려스텝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⑧솔개뛰기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뒤로 이중뛰기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한국줄넘기협회 도장경영세미나 및 기술 강습회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7381173"/>
        </p:xfrm>
        <a:graphic>
          <a:graphicData uri="http://schemas.openxmlformats.org/drawingml/2006/table">
            <a:tbl>
              <a:tblPr/>
              <a:tblGrid>
                <a:gridCol w="1313195"/>
                <a:gridCol w="936104"/>
                <a:gridCol w="1008713"/>
                <a:gridCol w="1436560"/>
                <a:gridCol w="1198158"/>
                <a:gridCol w="1198158"/>
              </a:tblGrid>
              <a:tr h="204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03360">
                <a:tc rowSpan="10"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줄넘기 활성화 방안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기술 강습회 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 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회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287209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세미나 </a:t>
                      </a:r>
                      <a:r>
                        <a:rPr lang="en-US" altLang="ko-KR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번과 기술 세미나 </a:t>
                      </a:r>
                      <a:r>
                        <a:rPr lang="en-US" altLang="ko-KR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400" b="0" u="sng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 둘정에 선택해서 교육</a:t>
                      </a:r>
                      <a:r>
                        <a:rPr lang="ko-KR" altLang="en-US" sz="1400" b="0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400" b="0" baseline="0" smtClean="0">
                          <a:solidFill>
                            <a:srgbClr val="0000CC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  -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세미나 </a:t>
                      </a:r>
                      <a:r>
                        <a:rPr lang="en-US" altLang="ko-KR" sz="2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활성화 방안 프레젠 테이션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시간)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: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지도자들에게 꼭 필요한 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부터 초증급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교육시간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홍보물 및 수료증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발급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-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기술 세미나 </a:t>
                      </a:r>
                      <a:r>
                        <a:rPr lang="en-US" altLang="ko-KR" sz="2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위에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 교육을 다 받으시고 기술 교육 받고 싶으신분들  한해서 기술 강습회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(3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중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고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기술 교육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긴줄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더블더취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차이니즈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사슬뛰기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   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8298854"/>
            <a:ext cx="6577931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세미나신청시 홈페이지로 보내주셔야 합니다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  <a:hlinkClick r:id="rId3"/>
              </a:rPr>
              <a:t>www.korearope.org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확인이 되어야 심사 승인을 받을 수 있습니다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    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계좌번호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860602-04-097787 /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4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1510</Words>
  <Application>Microsoft Office PowerPoint</Application>
  <PresentationFormat>사용자 지정</PresentationFormat>
  <Paragraphs>326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78</cp:revision>
  <dcterms:created xsi:type="dcterms:W3CDTF">2012-05-21T10:41:47Z</dcterms:created>
  <dcterms:modified xsi:type="dcterms:W3CDTF">2012-12-15T06:58:09Z</dcterms:modified>
</cp:coreProperties>
</file>