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8" r:id="rId3"/>
  </p:sldIdLst>
  <p:sldSz cx="6858000" cy="9906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66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2826" y="-312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4F830A-037E-46DC-A399-85E366608B3E}" type="datetimeFigureOut">
              <a:rPr lang="ko-KR" altLang="en-US" smtClean="0"/>
              <a:pPr/>
              <a:t>2012-08-07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529F01-7146-471C-9168-5EA0634385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529F01-7146-471C-9168-5EA0634385DB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21DD5-6579-494B-ACE3-CA4FFED7F4DF}" type="datetimeFigureOut">
              <a:rPr lang="ko-KR" altLang="en-US" smtClean="0"/>
              <a:pPr/>
              <a:t>2012-08-07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58C6F-C8C6-4148-A624-EE9A3610FC2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21DD5-6579-494B-ACE3-CA4FFED7F4DF}" type="datetimeFigureOut">
              <a:rPr lang="ko-KR" altLang="en-US" smtClean="0"/>
              <a:pPr/>
              <a:t>2012-08-07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58C6F-C8C6-4148-A624-EE9A3610FC2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257176" y="529697"/>
            <a:ext cx="3357563" cy="1126807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21DD5-6579-494B-ACE3-CA4FFED7F4DF}" type="datetimeFigureOut">
              <a:rPr lang="ko-KR" altLang="en-US" smtClean="0"/>
              <a:pPr/>
              <a:t>2012-08-07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58C6F-C8C6-4148-A624-EE9A3610FC2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21DD5-6579-494B-ACE3-CA4FFED7F4DF}" type="datetimeFigureOut">
              <a:rPr lang="ko-KR" altLang="en-US" smtClean="0"/>
              <a:pPr/>
              <a:t>2012-08-07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58C6F-C8C6-4148-A624-EE9A3610FC2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21DD5-6579-494B-ACE3-CA4FFED7F4DF}" type="datetimeFigureOut">
              <a:rPr lang="ko-KR" altLang="en-US" smtClean="0"/>
              <a:pPr/>
              <a:t>2012-08-07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58C6F-C8C6-4148-A624-EE9A3610FC2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257176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2628901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21DD5-6579-494B-ACE3-CA4FFED7F4DF}" type="datetimeFigureOut">
              <a:rPr lang="ko-KR" altLang="en-US" smtClean="0"/>
              <a:pPr/>
              <a:t>2012-08-07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58C6F-C8C6-4148-A624-EE9A3610FC2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21DD5-6579-494B-ACE3-CA4FFED7F4DF}" type="datetimeFigureOut">
              <a:rPr lang="ko-KR" altLang="en-US" smtClean="0"/>
              <a:pPr/>
              <a:t>2012-08-07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58C6F-C8C6-4148-A624-EE9A3610FC2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21DD5-6579-494B-ACE3-CA4FFED7F4DF}" type="datetimeFigureOut">
              <a:rPr lang="ko-KR" altLang="en-US" smtClean="0"/>
              <a:pPr/>
              <a:t>2012-08-07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58C6F-C8C6-4148-A624-EE9A3610FC2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21DD5-6579-494B-ACE3-CA4FFED7F4DF}" type="datetimeFigureOut">
              <a:rPr lang="ko-KR" altLang="en-US" smtClean="0"/>
              <a:pPr/>
              <a:t>2012-08-07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58C6F-C8C6-4148-A624-EE9A3610FC2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21DD5-6579-494B-ACE3-CA4FFED7F4DF}" type="datetimeFigureOut">
              <a:rPr lang="ko-KR" altLang="en-US" smtClean="0"/>
              <a:pPr/>
              <a:t>2012-08-07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58C6F-C8C6-4148-A624-EE9A3610FC2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21DD5-6579-494B-ACE3-CA4FFED7F4DF}" type="datetimeFigureOut">
              <a:rPr lang="ko-KR" altLang="en-US" smtClean="0"/>
              <a:pPr/>
              <a:t>2012-08-07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58C6F-C8C6-4148-A624-EE9A3610FC2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821DD5-6579-494B-ACE3-CA4FFED7F4DF}" type="datetimeFigureOut">
              <a:rPr lang="ko-KR" altLang="en-US" smtClean="0"/>
              <a:pPr/>
              <a:t>2012-08-07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058C6F-C8C6-4148-A624-EE9A3610FC2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orearope.org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mudokorea.net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타원 54"/>
          <p:cNvSpPr/>
          <p:nvPr/>
        </p:nvSpPr>
        <p:spPr>
          <a:xfrm>
            <a:off x="5301208" y="5961112"/>
            <a:ext cx="2060848" cy="216024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타원 57"/>
          <p:cNvSpPr/>
          <p:nvPr/>
        </p:nvSpPr>
        <p:spPr>
          <a:xfrm>
            <a:off x="2708920" y="6609184"/>
            <a:ext cx="1872208" cy="2160240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6" name="그룹 85"/>
          <p:cNvGrpSpPr/>
          <p:nvPr/>
        </p:nvGrpSpPr>
        <p:grpSpPr>
          <a:xfrm>
            <a:off x="-122001" y="-638224"/>
            <a:ext cx="7401801" cy="3038524"/>
            <a:chOff x="-122001" y="-638224"/>
            <a:chExt cx="7401801" cy="3038524"/>
          </a:xfrm>
        </p:grpSpPr>
        <p:grpSp>
          <p:nvGrpSpPr>
            <p:cNvPr id="2" name="그룹 20"/>
            <p:cNvGrpSpPr/>
            <p:nvPr/>
          </p:nvGrpSpPr>
          <p:grpSpPr>
            <a:xfrm>
              <a:off x="1644" y="-638224"/>
              <a:ext cx="6858000" cy="3038524"/>
              <a:chOff x="0" y="2228144"/>
              <a:chExt cx="6858000" cy="3038524"/>
            </a:xfrm>
          </p:grpSpPr>
          <p:sp>
            <p:nvSpPr>
              <p:cNvPr id="19" name="직사각형 18"/>
              <p:cNvSpPr/>
              <p:nvPr/>
            </p:nvSpPr>
            <p:spPr>
              <a:xfrm>
                <a:off x="0" y="2876216"/>
                <a:ext cx="1700808" cy="239045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" name="자유형 19"/>
              <p:cNvSpPr/>
              <p:nvPr/>
            </p:nvSpPr>
            <p:spPr>
              <a:xfrm>
                <a:off x="1772816" y="2228144"/>
                <a:ext cx="5085184" cy="3038524"/>
              </a:xfrm>
              <a:custGeom>
                <a:avLst/>
                <a:gdLst>
                  <a:gd name="connsiteX0" fmla="*/ 0 w 5085184"/>
                  <a:gd name="connsiteY0" fmla="*/ 0 h 2520280"/>
                  <a:gd name="connsiteX1" fmla="*/ 5085184 w 5085184"/>
                  <a:gd name="connsiteY1" fmla="*/ 0 h 2520280"/>
                  <a:gd name="connsiteX2" fmla="*/ 5085184 w 5085184"/>
                  <a:gd name="connsiteY2" fmla="*/ 2520280 h 2520280"/>
                  <a:gd name="connsiteX3" fmla="*/ 0 w 5085184"/>
                  <a:gd name="connsiteY3" fmla="*/ 2520280 h 2520280"/>
                  <a:gd name="connsiteX4" fmla="*/ 0 w 5085184"/>
                  <a:gd name="connsiteY4" fmla="*/ 0 h 2520280"/>
                  <a:gd name="connsiteX0" fmla="*/ 0 w 5085184"/>
                  <a:gd name="connsiteY0" fmla="*/ 648072 h 3168352"/>
                  <a:gd name="connsiteX1" fmla="*/ 5085184 w 5085184"/>
                  <a:gd name="connsiteY1" fmla="*/ 0 h 3168352"/>
                  <a:gd name="connsiteX2" fmla="*/ 5085184 w 5085184"/>
                  <a:gd name="connsiteY2" fmla="*/ 3168352 h 3168352"/>
                  <a:gd name="connsiteX3" fmla="*/ 0 w 5085184"/>
                  <a:gd name="connsiteY3" fmla="*/ 3168352 h 3168352"/>
                  <a:gd name="connsiteX4" fmla="*/ 0 w 5085184"/>
                  <a:gd name="connsiteY4" fmla="*/ 648072 h 3168352"/>
                  <a:gd name="connsiteX0" fmla="*/ 0 w 5085184"/>
                  <a:gd name="connsiteY0" fmla="*/ 648072 h 3168352"/>
                  <a:gd name="connsiteX1" fmla="*/ 5085184 w 5085184"/>
                  <a:gd name="connsiteY1" fmla="*/ 0 h 3168352"/>
                  <a:gd name="connsiteX2" fmla="*/ 5085184 w 5085184"/>
                  <a:gd name="connsiteY2" fmla="*/ 3168352 h 3168352"/>
                  <a:gd name="connsiteX3" fmla="*/ 0 w 5085184"/>
                  <a:gd name="connsiteY3" fmla="*/ 3168352 h 3168352"/>
                  <a:gd name="connsiteX4" fmla="*/ 0 w 5085184"/>
                  <a:gd name="connsiteY4" fmla="*/ 648072 h 3168352"/>
                  <a:gd name="connsiteX0" fmla="*/ 0 w 5085184"/>
                  <a:gd name="connsiteY0" fmla="*/ 648072 h 3168352"/>
                  <a:gd name="connsiteX1" fmla="*/ 5085184 w 5085184"/>
                  <a:gd name="connsiteY1" fmla="*/ 0 h 3168352"/>
                  <a:gd name="connsiteX2" fmla="*/ 5085184 w 5085184"/>
                  <a:gd name="connsiteY2" fmla="*/ 3168352 h 3168352"/>
                  <a:gd name="connsiteX3" fmla="*/ 0 w 5085184"/>
                  <a:gd name="connsiteY3" fmla="*/ 3168352 h 3168352"/>
                  <a:gd name="connsiteX4" fmla="*/ 0 w 5085184"/>
                  <a:gd name="connsiteY4" fmla="*/ 648072 h 3168352"/>
                  <a:gd name="connsiteX0" fmla="*/ 0 w 5085184"/>
                  <a:gd name="connsiteY0" fmla="*/ 648072 h 3168352"/>
                  <a:gd name="connsiteX1" fmla="*/ 5085184 w 5085184"/>
                  <a:gd name="connsiteY1" fmla="*/ 0 h 3168352"/>
                  <a:gd name="connsiteX2" fmla="*/ 5085184 w 5085184"/>
                  <a:gd name="connsiteY2" fmla="*/ 3168352 h 3168352"/>
                  <a:gd name="connsiteX3" fmla="*/ 0 w 5085184"/>
                  <a:gd name="connsiteY3" fmla="*/ 3168352 h 3168352"/>
                  <a:gd name="connsiteX4" fmla="*/ 0 w 5085184"/>
                  <a:gd name="connsiteY4" fmla="*/ 648072 h 3168352"/>
                  <a:gd name="connsiteX0" fmla="*/ 0 w 5085184"/>
                  <a:gd name="connsiteY0" fmla="*/ 648072 h 3168352"/>
                  <a:gd name="connsiteX1" fmla="*/ 5085184 w 5085184"/>
                  <a:gd name="connsiteY1" fmla="*/ 0 h 3168352"/>
                  <a:gd name="connsiteX2" fmla="*/ 5085184 w 5085184"/>
                  <a:gd name="connsiteY2" fmla="*/ 3168352 h 3168352"/>
                  <a:gd name="connsiteX3" fmla="*/ 0 w 5085184"/>
                  <a:gd name="connsiteY3" fmla="*/ 3168352 h 3168352"/>
                  <a:gd name="connsiteX4" fmla="*/ 0 w 5085184"/>
                  <a:gd name="connsiteY4" fmla="*/ 648072 h 3168352"/>
                  <a:gd name="connsiteX0" fmla="*/ 0 w 5085184"/>
                  <a:gd name="connsiteY0" fmla="*/ 648072 h 3168352"/>
                  <a:gd name="connsiteX1" fmla="*/ 5085184 w 5085184"/>
                  <a:gd name="connsiteY1" fmla="*/ 0 h 3168352"/>
                  <a:gd name="connsiteX2" fmla="*/ 5085184 w 5085184"/>
                  <a:gd name="connsiteY2" fmla="*/ 3168352 h 3168352"/>
                  <a:gd name="connsiteX3" fmla="*/ 0 w 5085184"/>
                  <a:gd name="connsiteY3" fmla="*/ 3168352 h 3168352"/>
                  <a:gd name="connsiteX4" fmla="*/ 0 w 5085184"/>
                  <a:gd name="connsiteY4" fmla="*/ 648072 h 3168352"/>
                  <a:gd name="connsiteX0" fmla="*/ 0 w 5085184"/>
                  <a:gd name="connsiteY0" fmla="*/ 648072 h 3168352"/>
                  <a:gd name="connsiteX1" fmla="*/ 5085184 w 5085184"/>
                  <a:gd name="connsiteY1" fmla="*/ 0 h 3168352"/>
                  <a:gd name="connsiteX2" fmla="*/ 5085184 w 5085184"/>
                  <a:gd name="connsiteY2" fmla="*/ 3168352 h 3168352"/>
                  <a:gd name="connsiteX3" fmla="*/ 0 w 5085184"/>
                  <a:gd name="connsiteY3" fmla="*/ 3168352 h 3168352"/>
                  <a:gd name="connsiteX4" fmla="*/ 0 w 5085184"/>
                  <a:gd name="connsiteY4" fmla="*/ 648072 h 3168352"/>
                  <a:gd name="connsiteX0" fmla="*/ 0 w 5085184"/>
                  <a:gd name="connsiteY0" fmla="*/ 648072 h 3168352"/>
                  <a:gd name="connsiteX1" fmla="*/ 5085184 w 5085184"/>
                  <a:gd name="connsiteY1" fmla="*/ 0 h 3168352"/>
                  <a:gd name="connsiteX2" fmla="*/ 5085184 w 5085184"/>
                  <a:gd name="connsiteY2" fmla="*/ 3168352 h 3168352"/>
                  <a:gd name="connsiteX3" fmla="*/ 0 w 5085184"/>
                  <a:gd name="connsiteY3" fmla="*/ 3168352 h 3168352"/>
                  <a:gd name="connsiteX4" fmla="*/ 0 w 5085184"/>
                  <a:gd name="connsiteY4" fmla="*/ 648072 h 3168352"/>
                  <a:gd name="connsiteX0" fmla="*/ 0 w 5085184"/>
                  <a:gd name="connsiteY0" fmla="*/ 648072 h 3168352"/>
                  <a:gd name="connsiteX1" fmla="*/ 5085184 w 5085184"/>
                  <a:gd name="connsiteY1" fmla="*/ 0 h 3168352"/>
                  <a:gd name="connsiteX2" fmla="*/ 5085184 w 5085184"/>
                  <a:gd name="connsiteY2" fmla="*/ 3168352 h 3168352"/>
                  <a:gd name="connsiteX3" fmla="*/ 0 w 5085184"/>
                  <a:gd name="connsiteY3" fmla="*/ 3168352 h 3168352"/>
                  <a:gd name="connsiteX4" fmla="*/ 0 w 5085184"/>
                  <a:gd name="connsiteY4" fmla="*/ 648072 h 3168352"/>
                  <a:gd name="connsiteX0" fmla="*/ 0 w 5085184"/>
                  <a:gd name="connsiteY0" fmla="*/ 648072 h 3168352"/>
                  <a:gd name="connsiteX1" fmla="*/ 5085184 w 5085184"/>
                  <a:gd name="connsiteY1" fmla="*/ 0 h 3168352"/>
                  <a:gd name="connsiteX2" fmla="*/ 5085184 w 5085184"/>
                  <a:gd name="connsiteY2" fmla="*/ 3168352 h 3168352"/>
                  <a:gd name="connsiteX3" fmla="*/ 0 w 5085184"/>
                  <a:gd name="connsiteY3" fmla="*/ 3168352 h 3168352"/>
                  <a:gd name="connsiteX4" fmla="*/ 0 w 5085184"/>
                  <a:gd name="connsiteY4" fmla="*/ 648072 h 3168352"/>
                  <a:gd name="connsiteX0" fmla="*/ 0 w 5085184"/>
                  <a:gd name="connsiteY0" fmla="*/ 648072 h 3168352"/>
                  <a:gd name="connsiteX1" fmla="*/ 5085184 w 5085184"/>
                  <a:gd name="connsiteY1" fmla="*/ 0 h 3168352"/>
                  <a:gd name="connsiteX2" fmla="*/ 5085184 w 5085184"/>
                  <a:gd name="connsiteY2" fmla="*/ 3168352 h 3168352"/>
                  <a:gd name="connsiteX3" fmla="*/ 0 w 5085184"/>
                  <a:gd name="connsiteY3" fmla="*/ 3168352 h 3168352"/>
                  <a:gd name="connsiteX4" fmla="*/ 0 w 5085184"/>
                  <a:gd name="connsiteY4" fmla="*/ 648072 h 3168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85184" h="3168352">
                    <a:moveTo>
                      <a:pt x="0" y="648072"/>
                    </a:moveTo>
                    <a:cubicBezTo>
                      <a:pt x="1766945" y="1190050"/>
                      <a:pt x="3472588" y="1054089"/>
                      <a:pt x="5085184" y="0"/>
                    </a:cubicBezTo>
                    <a:lnTo>
                      <a:pt x="5085184" y="3168352"/>
                    </a:lnTo>
                    <a:cubicBezTo>
                      <a:pt x="3073828" y="2663236"/>
                      <a:pt x="1752431" y="2608166"/>
                      <a:pt x="0" y="3168352"/>
                    </a:cubicBezTo>
                    <a:lnTo>
                      <a:pt x="0" y="648072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85" name="그룹 84"/>
            <p:cNvGrpSpPr/>
            <p:nvPr/>
          </p:nvGrpSpPr>
          <p:grpSpPr>
            <a:xfrm>
              <a:off x="-122001" y="128464"/>
              <a:ext cx="7401801" cy="1838346"/>
              <a:chOff x="-122001" y="128464"/>
              <a:chExt cx="7401801" cy="1838346"/>
            </a:xfrm>
          </p:grpSpPr>
          <p:grpSp>
            <p:nvGrpSpPr>
              <p:cNvPr id="14" name="그룹 13"/>
              <p:cNvGrpSpPr/>
              <p:nvPr/>
            </p:nvGrpSpPr>
            <p:grpSpPr>
              <a:xfrm>
                <a:off x="-122001" y="128464"/>
                <a:ext cx="3551001" cy="780106"/>
                <a:chOff x="3873378" y="564544"/>
                <a:chExt cx="3551001" cy="780106"/>
              </a:xfrm>
            </p:grpSpPr>
            <p:sp>
              <p:nvSpPr>
                <p:cNvPr id="16" name="TextBox 15"/>
                <p:cNvSpPr txBox="1"/>
                <p:nvPr/>
              </p:nvSpPr>
              <p:spPr>
                <a:xfrm rot="20538392">
                  <a:off x="3873378" y="575209"/>
                  <a:ext cx="3521412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4400" smtClean="0">
                      <a:solidFill>
                        <a:srgbClr val="FF0000"/>
                      </a:solidFill>
                      <a:latin typeface="Adobe Heiti Std R" pitchFamily="34" charset="-128"/>
                      <a:ea typeface="Adobe Heiti Std R" pitchFamily="34" charset="-128"/>
                    </a:rPr>
                    <a:t>Rope Jump</a:t>
                  </a:r>
                  <a:endParaRPr lang="ko-KR" altLang="en-US" sz="4400">
                    <a:solidFill>
                      <a:srgbClr val="FF0000"/>
                    </a:solidFill>
                    <a:latin typeface="Adobe Heiti Std R" pitchFamily="34" charset="-128"/>
                  </a:endParaRPr>
                </a:p>
              </p:txBody>
            </p:sp>
            <p:sp>
              <p:nvSpPr>
                <p:cNvPr id="13" name="TextBox 12"/>
                <p:cNvSpPr txBox="1"/>
                <p:nvPr/>
              </p:nvSpPr>
              <p:spPr>
                <a:xfrm rot="20811211">
                  <a:off x="3902967" y="564544"/>
                  <a:ext cx="3521412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4400" smtClean="0">
                      <a:solidFill>
                        <a:srgbClr val="FFFF00"/>
                      </a:solidFill>
                      <a:latin typeface="Adobe Heiti Std R" pitchFamily="34" charset="-128"/>
                      <a:ea typeface="Adobe Heiti Std R" pitchFamily="34" charset="-128"/>
                    </a:rPr>
                    <a:t>R</a:t>
                  </a:r>
                  <a:r>
                    <a:rPr lang="en-US" altLang="ko-KR" sz="4400" smtClean="0">
                      <a:solidFill>
                        <a:schemeClr val="bg1"/>
                      </a:solidFill>
                      <a:latin typeface="Adobe Heiti Std R" pitchFamily="34" charset="-128"/>
                      <a:ea typeface="Adobe Heiti Std R" pitchFamily="34" charset="-128"/>
                    </a:rPr>
                    <a:t>ope Jump</a:t>
                  </a:r>
                  <a:endParaRPr lang="ko-KR" altLang="en-US" sz="4400">
                    <a:solidFill>
                      <a:schemeClr val="bg1"/>
                    </a:solidFill>
                    <a:latin typeface="Adobe Heiti Std R" pitchFamily="34" charset="-128"/>
                  </a:endParaRPr>
                </a:p>
              </p:txBody>
            </p:sp>
          </p:grpSp>
          <p:sp>
            <p:nvSpPr>
              <p:cNvPr id="22" name="TextBox 21"/>
              <p:cNvSpPr txBox="1"/>
              <p:nvPr/>
            </p:nvSpPr>
            <p:spPr>
              <a:xfrm>
                <a:off x="-112092" y="1373808"/>
                <a:ext cx="475252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2800" smtClean="0">
                    <a:solidFill>
                      <a:schemeClr val="bg1"/>
                    </a:solidFill>
                    <a:latin typeface="휴먼둥근헤드라인" pitchFamily="18" charset="-127"/>
                    <a:ea typeface="휴먼둥근헤드라인" pitchFamily="18" charset="-127"/>
                  </a:rPr>
                  <a:t>(</a:t>
                </a:r>
                <a:r>
                  <a:rPr lang="ko-KR" altLang="en-US" sz="2800" smtClean="0">
                    <a:solidFill>
                      <a:schemeClr val="bg1"/>
                    </a:solidFill>
                    <a:latin typeface="휴먼둥근헤드라인" pitchFamily="18" charset="-127"/>
                    <a:ea typeface="휴먼둥근헤드라인" pitchFamily="18" charset="-127"/>
                  </a:rPr>
                  <a:t>사</a:t>
                </a:r>
                <a:r>
                  <a:rPr lang="en-US" altLang="ko-KR" sz="2800" smtClean="0">
                    <a:solidFill>
                      <a:schemeClr val="bg1"/>
                    </a:solidFill>
                    <a:latin typeface="휴먼둥근헤드라인" pitchFamily="18" charset="-127"/>
                    <a:ea typeface="휴먼둥근헤드라인" pitchFamily="18" charset="-127"/>
                  </a:rPr>
                  <a:t>)</a:t>
                </a:r>
                <a:r>
                  <a:rPr lang="ko-KR" altLang="en-US" sz="2800" smtClean="0">
                    <a:solidFill>
                      <a:schemeClr val="bg1"/>
                    </a:solidFill>
                    <a:latin typeface="휴먼둥근헤드라인" pitchFamily="18" charset="-127"/>
                    <a:ea typeface="휴먼둥근헤드라인" pitchFamily="18" charset="-127"/>
                  </a:rPr>
                  <a:t>한국줄넘기협회</a:t>
                </a:r>
                <a:endParaRPr lang="ko-KR" altLang="en-US" sz="2800">
                  <a:solidFill>
                    <a:schemeClr val="bg1"/>
                  </a:solidFill>
                  <a:latin typeface="휴먼둥근헤드라인" pitchFamily="18" charset="-127"/>
                  <a:ea typeface="휴먼둥근헤드라인" pitchFamily="18" charset="-127"/>
                </a:endParaRPr>
              </a:p>
            </p:txBody>
          </p:sp>
          <p:grpSp>
            <p:nvGrpSpPr>
              <p:cNvPr id="23" name="그룹 22"/>
              <p:cNvGrpSpPr/>
              <p:nvPr/>
            </p:nvGrpSpPr>
            <p:grpSpPr>
              <a:xfrm>
                <a:off x="3356992" y="1361108"/>
                <a:ext cx="3528392" cy="605702"/>
                <a:chOff x="3344122" y="1208584"/>
                <a:chExt cx="3528392" cy="605702"/>
              </a:xfrm>
            </p:grpSpPr>
            <p:sp>
              <p:nvSpPr>
                <p:cNvPr id="17" name="TextBox 16"/>
                <p:cNvSpPr txBox="1"/>
                <p:nvPr/>
              </p:nvSpPr>
              <p:spPr>
                <a:xfrm>
                  <a:off x="3344122" y="1252126"/>
                  <a:ext cx="3528392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2800" smtClean="0">
                      <a:latin typeface="휴먼둥근헤드라인" pitchFamily="18" charset="-127"/>
                      <a:ea typeface="휴먼둥근헤드라인" pitchFamily="18" charset="-127"/>
                    </a:rPr>
                    <a:t>2</a:t>
                  </a:r>
                  <a:r>
                    <a:rPr lang="ko-KR" altLang="en-US" sz="2800" smtClean="0">
                      <a:latin typeface="휴먼둥근헤드라인" pitchFamily="18" charset="-127"/>
                      <a:ea typeface="휴먼둥근헤드라인" pitchFamily="18" charset="-127"/>
                    </a:rPr>
                    <a:t>급 지도자 강습회</a:t>
                  </a:r>
                  <a:endParaRPr lang="ko-KR" altLang="en-US" sz="2800">
                    <a:latin typeface="휴먼둥근헤드라인" pitchFamily="18" charset="-127"/>
                    <a:ea typeface="휴먼둥근헤드라인" pitchFamily="18" charset="-127"/>
                  </a:endParaRPr>
                </a:p>
              </p:txBody>
            </p:sp>
            <p:sp>
              <p:nvSpPr>
                <p:cNvPr id="15" name="직사각형 14"/>
                <p:cNvSpPr/>
                <p:nvPr/>
              </p:nvSpPr>
              <p:spPr>
                <a:xfrm>
                  <a:off x="3429000" y="1208584"/>
                  <a:ext cx="3349171" cy="605702"/>
                </a:xfrm>
                <a:prstGeom prst="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21" name="TextBox 20"/>
              <p:cNvSpPr txBox="1"/>
              <p:nvPr/>
            </p:nvSpPr>
            <p:spPr>
              <a:xfrm rot="20811211">
                <a:off x="3758388" y="230807"/>
                <a:ext cx="3521412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400" smtClean="0">
                    <a:solidFill>
                      <a:schemeClr val="bg1"/>
                    </a:solidFill>
                    <a:latin typeface="Adobe Heiti Std R" pitchFamily="34" charset="-128"/>
                  </a:rPr>
                  <a:t>Speed Rope</a:t>
                </a:r>
                <a:endParaRPr lang="ko-KR" altLang="en-US" sz="4400">
                  <a:solidFill>
                    <a:schemeClr val="bg1"/>
                  </a:solidFill>
                  <a:latin typeface="Adobe Heiti Std R" pitchFamily="34" charset="-128"/>
                </a:endParaRPr>
              </a:p>
            </p:txBody>
          </p:sp>
        </p:grpSp>
      </p:grpSp>
      <p:grpSp>
        <p:nvGrpSpPr>
          <p:cNvPr id="40" name="그룹 39"/>
          <p:cNvGrpSpPr/>
          <p:nvPr/>
        </p:nvGrpSpPr>
        <p:grpSpPr>
          <a:xfrm>
            <a:off x="730796" y="2674268"/>
            <a:ext cx="1690092" cy="528553"/>
            <a:chOff x="404664" y="3440832"/>
            <a:chExt cx="1690092" cy="528553"/>
          </a:xfrm>
        </p:grpSpPr>
        <p:sp>
          <p:nvSpPr>
            <p:cNvPr id="36" name="TextBox 35"/>
            <p:cNvSpPr txBox="1"/>
            <p:nvPr/>
          </p:nvSpPr>
          <p:spPr>
            <a:xfrm>
              <a:off x="404664" y="3446165"/>
              <a:ext cx="10081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800" smtClean="0">
                  <a:latin typeface="HY얕은샘물M" pitchFamily="18" charset="-127"/>
                  <a:ea typeface="HY얕은샘물M" pitchFamily="18" charset="-127"/>
                </a:rPr>
                <a:t>강습회</a:t>
              </a:r>
              <a:endParaRPr lang="ko-KR" altLang="en-US" sz="2800">
                <a:latin typeface="HY얕은샘물M" pitchFamily="18" charset="-127"/>
                <a:ea typeface="HY얕은샘물M" pitchFamily="18" charset="-127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086644" y="3440832"/>
              <a:ext cx="10081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800" smtClean="0">
                  <a:latin typeface="HY얕은샘물M" pitchFamily="18" charset="-127"/>
                  <a:ea typeface="HY얕은샘물M" pitchFamily="18" charset="-127"/>
                </a:rPr>
                <a:t>일</a:t>
              </a:r>
              <a:r>
                <a:rPr lang="ko-KR" altLang="en-US" sz="2800">
                  <a:latin typeface="HY얕은샘물M" pitchFamily="18" charset="-127"/>
                  <a:ea typeface="HY얕은샘물M" pitchFamily="18" charset="-127"/>
                </a:rPr>
                <a:t>정</a:t>
              </a:r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-88900" y="3342090"/>
            <a:ext cx="380593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0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· </a:t>
            </a:r>
            <a:r>
              <a:rPr lang="ko-KR" altLang="en-US" sz="10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일 시 </a:t>
            </a:r>
            <a:r>
              <a:rPr lang="en-US" altLang="ko-KR" sz="10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: 2012. </a:t>
            </a:r>
            <a:r>
              <a:rPr lang="en-US" altLang="ko-KR" sz="10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9. 9(</a:t>
            </a:r>
            <a:r>
              <a:rPr lang="ko-KR" altLang="en-US" sz="10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일</a:t>
            </a:r>
            <a:r>
              <a:rPr lang="en-US" altLang="ko-KR" sz="10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0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· </a:t>
            </a:r>
            <a:r>
              <a:rPr lang="ko-KR" altLang="en-US" sz="10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시 간 </a:t>
            </a:r>
            <a:r>
              <a:rPr lang="en-US" altLang="ko-KR" sz="10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: </a:t>
            </a:r>
            <a:r>
              <a:rPr lang="ko-KR" altLang="en-US" sz="10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오전</a:t>
            </a:r>
            <a:r>
              <a:rPr lang="en-US" altLang="ko-KR" sz="10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9:00~</a:t>
            </a:r>
            <a:r>
              <a:rPr lang="ko-KR" altLang="en-US" sz="10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오후</a:t>
            </a:r>
            <a:r>
              <a:rPr lang="en-US" altLang="ko-KR" sz="10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5:00(</a:t>
            </a:r>
            <a:r>
              <a:rPr lang="ko-KR" altLang="en-US" sz="10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오전</a:t>
            </a:r>
            <a:r>
              <a:rPr lang="en-US" altLang="ko-KR" sz="10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3</a:t>
            </a:r>
            <a:r>
              <a:rPr lang="ko-KR" altLang="en-US" sz="10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시간</a:t>
            </a:r>
            <a:r>
              <a:rPr lang="en-US" altLang="ko-KR" sz="10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. </a:t>
            </a:r>
            <a:r>
              <a:rPr lang="ko-KR" altLang="en-US" sz="10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오후</a:t>
            </a:r>
            <a:r>
              <a:rPr lang="en-US" altLang="ko-KR" sz="10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3</a:t>
            </a:r>
            <a:r>
              <a:rPr lang="ko-KR" altLang="en-US" sz="10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시간 교육</a:t>
            </a:r>
            <a:r>
              <a:rPr lang="en-US" altLang="ko-KR" sz="10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0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· </a:t>
            </a:r>
            <a:r>
              <a:rPr lang="ko-KR" altLang="en-US" sz="10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장 소 </a:t>
            </a:r>
            <a:r>
              <a:rPr lang="en-US" altLang="ko-KR" sz="10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: </a:t>
            </a:r>
            <a:r>
              <a:rPr lang="ko-KR" altLang="en-US" sz="10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추후공지 </a:t>
            </a:r>
            <a:r>
              <a:rPr lang="en-US" altLang="ko-KR" sz="10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10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부산지역</a:t>
            </a:r>
            <a:r>
              <a:rPr lang="en-US" altLang="ko-KR" sz="10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)</a:t>
            </a:r>
            <a:endParaRPr lang="en-US" altLang="ko-KR" sz="1000" dirty="0" smtClean="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 dirty="0" smtClean="0">
                <a:latin typeface="휴먼모음T" pitchFamily="18" charset="-127"/>
                <a:ea typeface="휴먼모음T" pitchFamily="18" charset="-127"/>
              </a:rPr>
              <a:t>· </a:t>
            </a:r>
            <a:r>
              <a:rPr lang="ko-KR" altLang="en-US" sz="1000" dirty="0" smtClean="0">
                <a:latin typeface="휴먼모음T" pitchFamily="18" charset="-127"/>
                <a:ea typeface="휴먼모음T" pitchFamily="18" charset="-127"/>
              </a:rPr>
              <a:t>주 최</a:t>
            </a:r>
            <a:r>
              <a:rPr lang="en-US" altLang="ko-KR" sz="1000" dirty="0" smtClean="0">
                <a:latin typeface="휴먼모음T" pitchFamily="18" charset="-127"/>
                <a:ea typeface="휴먼모음T" pitchFamily="18" charset="-127"/>
              </a:rPr>
              <a:t> : </a:t>
            </a:r>
            <a:r>
              <a:rPr lang="ko-KR" altLang="en-US" sz="1000" dirty="0" smtClean="0">
                <a:latin typeface="휴먼모음T" pitchFamily="18" charset="-127"/>
                <a:ea typeface="휴먼모음T" pitchFamily="18" charset="-127"/>
              </a:rPr>
              <a:t>사</a:t>
            </a:r>
            <a:r>
              <a:rPr lang="en-US" altLang="ko-KR" sz="1000" dirty="0" smtClean="0">
                <a:latin typeface="휴먼모음T" pitchFamily="18" charset="-127"/>
                <a:ea typeface="휴먼모음T" pitchFamily="18" charset="-127"/>
              </a:rPr>
              <a:t>)</a:t>
            </a:r>
            <a:r>
              <a:rPr lang="ko-KR" altLang="en-US" sz="1000" dirty="0" smtClean="0">
                <a:latin typeface="휴먼모음T" pitchFamily="18" charset="-127"/>
                <a:ea typeface="휴먼모음T" pitchFamily="18" charset="-127"/>
              </a:rPr>
              <a:t>한국줄넘기협회</a:t>
            </a:r>
            <a:endParaRPr lang="en-US" altLang="ko-KR" sz="1000" dirty="0" smtClean="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000" dirty="0" smtClean="0">
                <a:latin typeface="휴먼모음T" pitchFamily="18" charset="-127"/>
                <a:ea typeface="휴먼모음T" pitchFamily="18" charset="-127"/>
              </a:rPr>
              <a:t>         김태호 회장</a:t>
            </a:r>
            <a:r>
              <a:rPr lang="en-US" altLang="ko-KR" sz="1000" dirty="0" smtClean="0">
                <a:latin typeface="휴먼모음T" pitchFamily="18" charset="-127"/>
                <a:ea typeface="휴먼모음T" pitchFamily="18" charset="-127"/>
              </a:rPr>
              <a:t>(010-7159-2142)</a:t>
            </a:r>
            <a:r>
              <a:rPr lang="ko-KR" altLang="en-US" sz="1000" dirty="0" smtClean="0">
                <a:latin typeface="휴먼모음T" pitchFamily="18" charset="-127"/>
                <a:ea typeface="휴먼모음T" pitchFamily="18" charset="-127"/>
              </a:rPr>
              <a:t>          </a:t>
            </a:r>
            <a:endParaRPr lang="en-US" altLang="ko-KR" sz="1000" dirty="0" smtClean="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 dirty="0" smtClean="0">
                <a:latin typeface="휴먼모음T" pitchFamily="18" charset="-127"/>
                <a:ea typeface="휴먼모음T" pitchFamily="18" charset="-127"/>
              </a:rPr>
              <a:t>· </a:t>
            </a:r>
            <a:r>
              <a:rPr lang="ko-KR" altLang="en-US" sz="1000" dirty="0" smtClean="0">
                <a:latin typeface="휴먼모음T" pitchFamily="18" charset="-127"/>
                <a:ea typeface="휴먼모음T" pitchFamily="18" charset="-127"/>
              </a:rPr>
              <a:t>주 관 </a:t>
            </a:r>
            <a:r>
              <a:rPr lang="en-US" altLang="ko-KR" sz="1000" dirty="0" smtClean="0">
                <a:latin typeface="휴먼모음T" pitchFamily="18" charset="-127"/>
                <a:ea typeface="휴먼모음T" pitchFamily="18" charset="-127"/>
              </a:rPr>
              <a:t>: </a:t>
            </a:r>
            <a:r>
              <a:rPr lang="en-US" altLang="ko-KR" sz="1000" dirty="0" smtClean="0">
                <a:latin typeface="휴먼모음T" pitchFamily="18" charset="-127"/>
                <a:ea typeface="휴먼모음T" pitchFamily="18" charset="-127"/>
              </a:rPr>
              <a:t>NBJ </a:t>
            </a:r>
            <a:r>
              <a:rPr lang="ko-KR" altLang="en-US" sz="1000" dirty="0" smtClean="0">
                <a:latin typeface="휴먼모음T" pitchFamily="18" charset="-127"/>
                <a:ea typeface="휴먼모음T" pitchFamily="18" charset="-127"/>
              </a:rPr>
              <a:t>파워점프 </a:t>
            </a:r>
            <a:r>
              <a:rPr lang="ko-KR" altLang="en-US" sz="1000" dirty="0" smtClean="0">
                <a:latin typeface="휴먼모음T" pitchFamily="18" charset="-127"/>
                <a:ea typeface="휴먼모음T" pitchFamily="18" charset="-127"/>
              </a:rPr>
              <a:t> </a:t>
            </a:r>
            <a:endParaRPr lang="en-US" altLang="ko-KR" sz="1000" dirty="0" smtClean="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 dirty="0" smtClean="0">
                <a:latin typeface="휴먼모음T" pitchFamily="18" charset="-127"/>
                <a:ea typeface="휴먼모음T" pitchFamily="18" charset="-127"/>
              </a:rPr>
              <a:t>· </a:t>
            </a:r>
            <a:r>
              <a:rPr lang="ko-KR" altLang="en-US" sz="1000" dirty="0" smtClean="0">
                <a:latin typeface="휴먼모음T" pitchFamily="18" charset="-127"/>
                <a:ea typeface="휴먼모음T" pitchFamily="18" charset="-127"/>
              </a:rPr>
              <a:t>문 의 </a:t>
            </a:r>
            <a:r>
              <a:rPr lang="en-US" altLang="ko-KR" sz="1000" dirty="0" smtClean="0">
                <a:latin typeface="휴먼모음T" pitchFamily="18" charset="-127"/>
                <a:ea typeface="휴먼모음T" pitchFamily="18" charset="-127"/>
              </a:rPr>
              <a:t>: </a:t>
            </a:r>
            <a:r>
              <a:rPr lang="ko-KR" altLang="en-US" sz="1000" dirty="0" smtClean="0">
                <a:latin typeface="휴먼모음T" pitchFamily="18" charset="-127"/>
                <a:ea typeface="휴먼모음T" pitchFamily="18" charset="-127"/>
              </a:rPr>
              <a:t>협회 사무국 </a:t>
            </a:r>
            <a:r>
              <a:rPr lang="en-US" altLang="ko-KR" sz="1000" dirty="0" smtClean="0">
                <a:latin typeface="휴먼모음T" pitchFamily="18" charset="-127"/>
                <a:ea typeface="휴먼모음T" pitchFamily="18" charset="-127"/>
              </a:rPr>
              <a:t>02-553-0065</a:t>
            </a:r>
            <a:endParaRPr lang="en-US" altLang="ko-KR" sz="1000" dirty="0" smtClean="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000" dirty="0" smtClean="0">
                <a:latin typeface="휴먼모음T" pitchFamily="18" charset="-127"/>
                <a:ea typeface="휴먼모음T" pitchFamily="18" charset="-127"/>
              </a:rPr>
              <a:t>         한국줄넘기협회 </a:t>
            </a:r>
            <a:r>
              <a:rPr lang="ko-KR" altLang="en-US" sz="1000" dirty="0" smtClean="0">
                <a:latin typeface="휴먼모음T" pitchFamily="18" charset="-127"/>
                <a:ea typeface="휴먼모음T" pitchFamily="18" charset="-127"/>
              </a:rPr>
              <a:t>김정원 부산지부장 </a:t>
            </a:r>
            <a:r>
              <a:rPr lang="en-US" altLang="ko-KR" sz="1000" dirty="0" smtClean="0"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en-US" altLang="ko-KR" sz="1000" dirty="0" smtClean="0">
                <a:latin typeface="휴먼모음T" pitchFamily="18" charset="-127"/>
                <a:ea typeface="휴먼모음T" pitchFamily="18" charset="-127"/>
              </a:rPr>
              <a:t>010-7159-2142)</a:t>
            </a:r>
            <a:endParaRPr lang="en-US" altLang="ko-KR" sz="1000" dirty="0" smtClean="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000" dirty="0" smtClean="0">
                <a:latin typeface="휴먼모음T" pitchFamily="18" charset="-127"/>
                <a:ea typeface="휴먼모음T" pitchFamily="18" charset="-127"/>
              </a:rPr>
              <a:t>         한국줄넘기협회 최진철 연수원장 </a:t>
            </a:r>
            <a:r>
              <a:rPr lang="ko-KR" altLang="en-US" sz="1000" dirty="0" smtClean="0"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en-US" altLang="ko-KR" sz="1000" dirty="0" smtClean="0"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en-US" altLang="ko-KR" sz="1000" dirty="0" smtClean="0">
                <a:latin typeface="휴먼모음T" pitchFamily="18" charset="-127"/>
                <a:ea typeface="휴먼모음T" pitchFamily="18" charset="-127"/>
              </a:rPr>
              <a:t>010-8724-4883)</a:t>
            </a:r>
          </a:p>
          <a:p>
            <a:pPr>
              <a:lnSpc>
                <a:spcPct val="150000"/>
              </a:lnSpc>
            </a:pPr>
            <a:r>
              <a:rPr lang="en-US" altLang="ko-KR" sz="1000" dirty="0" smtClean="0">
                <a:latin typeface="휴먼모음T" pitchFamily="18" charset="-127"/>
                <a:ea typeface="휴먼모음T" pitchFamily="18" charset="-127"/>
              </a:rPr>
              <a:t>· </a:t>
            </a:r>
            <a:r>
              <a:rPr lang="ko-KR" altLang="en-US" sz="1000" dirty="0" smtClean="0">
                <a:latin typeface="휴먼모음T" pitchFamily="18" charset="-127"/>
                <a:ea typeface="휴먼모음T" pitchFamily="18" charset="-127"/>
              </a:rPr>
              <a:t>참가비 </a:t>
            </a:r>
            <a:r>
              <a:rPr lang="en-US" altLang="ko-KR" sz="1000" dirty="0" smtClean="0">
                <a:latin typeface="휴먼모음T" pitchFamily="18" charset="-127"/>
                <a:ea typeface="휴먼모음T" pitchFamily="18" charset="-127"/>
              </a:rPr>
              <a:t>: 15</a:t>
            </a:r>
            <a:r>
              <a:rPr lang="ko-KR" altLang="en-US" sz="1000" dirty="0" smtClean="0">
                <a:latin typeface="휴먼모음T" pitchFamily="18" charset="-127"/>
                <a:ea typeface="휴먼모음T" pitchFamily="18" charset="-127"/>
              </a:rPr>
              <a:t>만원</a:t>
            </a:r>
            <a:r>
              <a:rPr lang="en-US" altLang="ko-KR" sz="1000" dirty="0" smtClean="0">
                <a:latin typeface="휴먼모음T" pitchFamily="18" charset="-127"/>
                <a:ea typeface="휴먼모음T" pitchFamily="18" charset="-127"/>
              </a:rPr>
              <a:t>+</a:t>
            </a:r>
            <a:r>
              <a:rPr lang="ko-KR" altLang="en-US" sz="1000" dirty="0" smtClean="0">
                <a:latin typeface="휴먼모음T" pitchFamily="18" charset="-127"/>
                <a:ea typeface="휴먼모음T" pitchFamily="18" charset="-127"/>
              </a:rPr>
              <a:t>점심</a:t>
            </a:r>
            <a:r>
              <a:rPr lang="en-US" altLang="ko-KR" sz="1000" dirty="0" smtClean="0">
                <a:latin typeface="휴먼모음T" pitchFamily="18" charset="-127"/>
                <a:ea typeface="휴먼모음T" pitchFamily="18" charset="-127"/>
              </a:rPr>
              <a:t>5</a:t>
            </a:r>
            <a:r>
              <a:rPr lang="ko-KR" altLang="en-US" sz="1000" dirty="0" smtClean="0">
                <a:latin typeface="휴먼모음T" pitchFamily="18" charset="-127"/>
                <a:ea typeface="휴먼모음T" pitchFamily="18" charset="-127"/>
              </a:rPr>
              <a:t>천원</a:t>
            </a:r>
            <a:r>
              <a:rPr lang="en-US" altLang="ko-KR" sz="1000" dirty="0" smtClean="0">
                <a:latin typeface="휴먼모음T" pitchFamily="18" charset="-127"/>
                <a:ea typeface="휴먼모음T" pitchFamily="18" charset="-127"/>
              </a:rPr>
              <a:t>=15</a:t>
            </a:r>
            <a:r>
              <a:rPr lang="ko-KR" altLang="en-US" sz="1000" dirty="0" smtClean="0">
                <a:latin typeface="휴먼모음T" pitchFamily="18" charset="-127"/>
                <a:ea typeface="휴먼모음T" pitchFamily="18" charset="-127"/>
              </a:rPr>
              <a:t>만</a:t>
            </a:r>
            <a:r>
              <a:rPr lang="en-US" altLang="ko-KR" sz="1000" dirty="0" smtClean="0">
                <a:latin typeface="휴먼모음T" pitchFamily="18" charset="-127"/>
                <a:ea typeface="휴먼모음T" pitchFamily="18" charset="-127"/>
              </a:rPr>
              <a:t>5</a:t>
            </a:r>
            <a:r>
              <a:rPr lang="ko-KR" altLang="en-US" sz="1000" dirty="0" smtClean="0">
                <a:latin typeface="휴먼모음T" pitchFamily="18" charset="-127"/>
                <a:ea typeface="휴먼모음T" pitchFamily="18" charset="-127"/>
              </a:rPr>
              <a:t>천원</a:t>
            </a:r>
            <a:endParaRPr lang="en-US" altLang="ko-KR" sz="1000" dirty="0" smtClean="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 dirty="0" smtClean="0">
                <a:latin typeface="휴먼모음T" pitchFamily="18" charset="-127"/>
                <a:ea typeface="휴먼모음T" pitchFamily="18" charset="-127"/>
              </a:rPr>
              <a:t>          </a:t>
            </a:r>
            <a:r>
              <a:rPr lang="en-US" altLang="ko-KR" sz="9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9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선택 </a:t>
            </a:r>
            <a:r>
              <a:rPr lang="en-US" altLang="ko-KR" sz="9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: </a:t>
            </a:r>
            <a:r>
              <a:rPr lang="ko-KR" altLang="en-US" sz="9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심판자격증 </a:t>
            </a:r>
            <a:r>
              <a:rPr lang="en-US" altLang="ko-KR" sz="9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3</a:t>
            </a:r>
            <a:r>
              <a:rPr lang="ko-KR" altLang="en-US" sz="9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급 </a:t>
            </a:r>
            <a:r>
              <a:rPr lang="ko-KR" altLang="en-US" sz="900" dirty="0" err="1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발급비</a:t>
            </a:r>
            <a:r>
              <a:rPr lang="ko-KR" altLang="en-US" sz="9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 별도 </a:t>
            </a:r>
            <a:r>
              <a:rPr lang="en-US" altLang="ko-KR" sz="9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3</a:t>
            </a:r>
            <a:r>
              <a:rPr lang="ko-KR" altLang="en-US" sz="9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만원</a:t>
            </a:r>
            <a:r>
              <a:rPr lang="en-US" altLang="ko-KR" sz="9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)</a:t>
            </a:r>
            <a:endParaRPr lang="en-US" altLang="ko-KR" sz="1000" dirty="0" smtClean="0">
              <a:solidFill>
                <a:srgbClr val="FF0000"/>
              </a:solidFill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 dirty="0" smtClean="0">
                <a:latin typeface="휴먼모음T" pitchFamily="18" charset="-127"/>
                <a:ea typeface="휴먼모음T" pitchFamily="18" charset="-127"/>
              </a:rPr>
              <a:t>· </a:t>
            </a:r>
            <a:r>
              <a:rPr lang="ko-KR" altLang="en-US" sz="1000" dirty="0" smtClean="0">
                <a:latin typeface="휴먼모음T" pitchFamily="18" charset="-127"/>
                <a:ea typeface="휴먼모음T" pitchFamily="18" charset="-127"/>
              </a:rPr>
              <a:t>입금계좌 </a:t>
            </a:r>
            <a:r>
              <a:rPr lang="en-US" altLang="ko-KR" sz="1000" dirty="0" smtClean="0">
                <a:latin typeface="휴먼모음T" pitchFamily="18" charset="-127"/>
                <a:ea typeface="휴먼모음T" pitchFamily="18" charset="-127"/>
              </a:rPr>
              <a:t>: </a:t>
            </a:r>
            <a:r>
              <a:rPr lang="ko-KR" altLang="en-US" sz="900" dirty="0" smtClean="0">
                <a:latin typeface="휴먼모음T" pitchFamily="18" charset="-127"/>
                <a:ea typeface="휴먼모음T" pitchFamily="18" charset="-127"/>
              </a:rPr>
              <a:t>국민 </a:t>
            </a:r>
            <a:r>
              <a:rPr lang="en-US" altLang="ko-KR" sz="900" dirty="0" smtClean="0">
                <a:latin typeface="휴먼모음T" pitchFamily="18" charset="-127"/>
                <a:ea typeface="휴먼모음T" pitchFamily="18" charset="-127"/>
              </a:rPr>
              <a:t>860601-04-052468 / </a:t>
            </a:r>
            <a:r>
              <a:rPr lang="ko-KR" altLang="en-US" sz="900" dirty="0" smtClean="0">
                <a:latin typeface="휴먼모음T" pitchFamily="18" charset="-127"/>
                <a:ea typeface="휴먼모음T" pitchFamily="18" charset="-127"/>
              </a:rPr>
              <a:t>예금주 </a:t>
            </a:r>
            <a:r>
              <a:rPr lang="en-US" altLang="ko-KR" sz="900" dirty="0" smtClean="0">
                <a:latin typeface="휴먼모음T" pitchFamily="18" charset="-127"/>
                <a:ea typeface="휴먼모음T" pitchFamily="18" charset="-127"/>
              </a:rPr>
              <a:t>: </a:t>
            </a:r>
            <a:r>
              <a:rPr lang="ko-KR" altLang="en-US" sz="900" dirty="0" smtClean="0">
                <a:latin typeface="휴먼모음T" pitchFamily="18" charset="-127"/>
                <a:ea typeface="휴먼모음T" pitchFamily="18" charset="-127"/>
              </a:rPr>
              <a:t>한국줄넘기협회</a:t>
            </a:r>
            <a:endParaRPr lang="en-US" altLang="ko-KR" sz="1000" dirty="0" smtClean="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 dirty="0" smtClean="0">
                <a:latin typeface="휴먼모음T" pitchFamily="18" charset="-127"/>
                <a:ea typeface="휴먼모음T" pitchFamily="18" charset="-127"/>
              </a:rPr>
              <a:t>· </a:t>
            </a:r>
            <a:r>
              <a:rPr lang="ko-KR" altLang="en-US" sz="1000" dirty="0" smtClean="0">
                <a:latin typeface="휴먼모음T" pitchFamily="18" charset="-127"/>
                <a:ea typeface="휴먼모음T" pitchFamily="18" charset="-127"/>
              </a:rPr>
              <a:t>참가대상 </a:t>
            </a:r>
            <a:r>
              <a:rPr lang="en-US" altLang="ko-KR" sz="1000" dirty="0" smtClean="0">
                <a:latin typeface="휴먼모음T" pitchFamily="18" charset="-127"/>
                <a:ea typeface="휴먼모음T" pitchFamily="18" charset="-127"/>
              </a:rPr>
              <a:t>: </a:t>
            </a:r>
            <a:r>
              <a:rPr lang="ko-KR" altLang="en-US" sz="900" dirty="0" err="1" smtClean="0">
                <a:latin typeface="휴먼모음T" pitchFamily="18" charset="-127"/>
                <a:ea typeface="휴먼모음T" pitchFamily="18" charset="-127"/>
              </a:rPr>
              <a:t>타협회</a:t>
            </a:r>
            <a:r>
              <a:rPr lang="ko-KR" altLang="en-US" sz="900" dirty="0" smtClean="0"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en-US" altLang="ko-KR" sz="900" dirty="0" smtClean="0">
                <a:latin typeface="휴먼모음T" pitchFamily="18" charset="-127"/>
                <a:ea typeface="휴먼모음T" pitchFamily="18" charset="-127"/>
              </a:rPr>
              <a:t>3</a:t>
            </a:r>
            <a:r>
              <a:rPr lang="ko-KR" altLang="en-US" sz="900" dirty="0" smtClean="0">
                <a:latin typeface="휴먼모음T" pitchFamily="18" charset="-127"/>
                <a:ea typeface="휴먼모음T" pitchFamily="18" charset="-127"/>
              </a:rPr>
              <a:t>급</a:t>
            </a:r>
            <a:r>
              <a:rPr lang="en-US" altLang="ko-KR" sz="900" dirty="0" smtClean="0"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900" dirty="0" smtClean="0">
                <a:latin typeface="휴먼모음T" pitchFamily="18" charset="-127"/>
                <a:ea typeface="휴먼모음T" pitchFamily="18" charset="-127"/>
              </a:rPr>
              <a:t>취득기간</a:t>
            </a:r>
            <a:r>
              <a:rPr lang="en-US" altLang="ko-KR" sz="900" dirty="0" smtClean="0">
                <a:latin typeface="휴먼모음T" pitchFamily="18" charset="-127"/>
                <a:ea typeface="휴먼모음T" pitchFamily="18" charset="-127"/>
              </a:rPr>
              <a:t>6</a:t>
            </a:r>
            <a:r>
              <a:rPr lang="ko-KR" altLang="en-US" sz="900" dirty="0" err="1" smtClean="0">
                <a:latin typeface="휴먼모음T" pitchFamily="18" charset="-127"/>
                <a:ea typeface="휴먼모음T" pitchFamily="18" charset="-127"/>
              </a:rPr>
              <a:t>개월이상자</a:t>
            </a:r>
            <a:r>
              <a:rPr lang="en-US" altLang="ko-KR" sz="900" dirty="0" smtClean="0">
                <a:latin typeface="휴먼모음T" pitchFamily="18" charset="-127"/>
                <a:ea typeface="휴먼모음T" pitchFamily="18" charset="-127"/>
              </a:rPr>
              <a:t>)</a:t>
            </a:r>
            <a:r>
              <a:rPr lang="ko-KR" altLang="en-US" sz="900" dirty="0" smtClean="0"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en-US" altLang="ko-KR" sz="900" dirty="0" smtClean="0">
                <a:latin typeface="휴먼모음T" pitchFamily="18" charset="-127"/>
                <a:ea typeface="휴먼모음T" pitchFamily="18" charset="-127"/>
              </a:rPr>
              <a:t>/ 2</a:t>
            </a:r>
            <a:r>
              <a:rPr lang="ko-KR" altLang="en-US" sz="900" dirty="0" smtClean="0">
                <a:latin typeface="휴먼모음T" pitchFamily="18" charset="-127"/>
                <a:ea typeface="휴먼모음T" pitchFamily="18" charset="-127"/>
              </a:rPr>
              <a:t>급 자격증 </a:t>
            </a:r>
            <a:r>
              <a:rPr lang="ko-KR" altLang="en-US" sz="900" dirty="0" smtClean="0">
                <a:latin typeface="휴먼모음T" pitchFamily="18" charset="-127"/>
                <a:ea typeface="휴먼모음T" pitchFamily="18" charset="-127"/>
              </a:rPr>
              <a:t>소지자</a:t>
            </a:r>
            <a:endParaRPr lang="en-US" altLang="ko-KR" sz="1000" dirty="0" smtClean="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 dirty="0" smtClean="0">
                <a:latin typeface="휴먼모음T" pitchFamily="18" charset="-127"/>
                <a:ea typeface="휴먼모음T" pitchFamily="18" charset="-127"/>
              </a:rPr>
              <a:t>· </a:t>
            </a:r>
            <a:r>
              <a:rPr lang="ko-KR" altLang="en-US" sz="1000" dirty="0" smtClean="0">
                <a:latin typeface="휴먼모음T" pitchFamily="18" charset="-127"/>
                <a:ea typeface="휴먼모음T" pitchFamily="18" charset="-127"/>
              </a:rPr>
              <a:t>참가인원 </a:t>
            </a:r>
            <a:r>
              <a:rPr lang="en-US" altLang="ko-KR" sz="1000" dirty="0" smtClean="0">
                <a:latin typeface="휴먼모음T" pitchFamily="18" charset="-127"/>
                <a:ea typeface="휴먼모음T" pitchFamily="18" charset="-127"/>
              </a:rPr>
              <a:t>: </a:t>
            </a:r>
            <a:r>
              <a:rPr lang="ko-KR" altLang="en-US" sz="1000" dirty="0" smtClean="0">
                <a:latin typeface="휴먼모음T" pitchFamily="18" charset="-127"/>
                <a:ea typeface="휴먼모음T" pitchFamily="18" charset="-127"/>
              </a:rPr>
              <a:t>선착순 </a:t>
            </a:r>
            <a:r>
              <a:rPr lang="en-US" altLang="ko-KR" sz="1000" dirty="0" smtClean="0">
                <a:latin typeface="휴먼모음T" pitchFamily="18" charset="-127"/>
                <a:ea typeface="휴먼모음T" pitchFamily="18" charset="-127"/>
              </a:rPr>
              <a:t>50</a:t>
            </a:r>
            <a:r>
              <a:rPr lang="ko-KR" altLang="en-US" sz="1000" dirty="0" smtClean="0">
                <a:latin typeface="휴먼모음T" pitchFamily="18" charset="-127"/>
                <a:ea typeface="휴먼모음T" pitchFamily="18" charset="-127"/>
              </a:rPr>
              <a:t>명</a:t>
            </a:r>
            <a:endParaRPr lang="en-US" altLang="ko-KR" sz="1000" dirty="0" smtClean="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 dirty="0" smtClean="0">
                <a:latin typeface="휴먼모음T" pitchFamily="18" charset="-127"/>
                <a:ea typeface="휴먼모음T" pitchFamily="18" charset="-127"/>
              </a:rPr>
              <a:t>· </a:t>
            </a:r>
            <a:r>
              <a:rPr lang="ko-KR" altLang="en-US" sz="1000" dirty="0" smtClean="0">
                <a:latin typeface="휴먼모음T" pitchFamily="18" charset="-127"/>
                <a:ea typeface="휴먼모음T" pitchFamily="18" charset="-127"/>
              </a:rPr>
              <a:t>준비물 </a:t>
            </a:r>
            <a:r>
              <a:rPr lang="en-US" altLang="ko-KR" sz="1000" dirty="0" smtClean="0">
                <a:latin typeface="휴먼모음T" pitchFamily="18" charset="-127"/>
                <a:ea typeface="휴먼모음T" pitchFamily="18" charset="-127"/>
              </a:rPr>
              <a:t>: </a:t>
            </a:r>
            <a:r>
              <a:rPr lang="ko-KR" altLang="en-US" sz="1000" dirty="0" smtClean="0">
                <a:latin typeface="휴먼모음T" pitchFamily="18" charset="-127"/>
                <a:ea typeface="휴먼모음T" pitchFamily="18" charset="-127"/>
              </a:rPr>
              <a:t>간편한 운동복장</a:t>
            </a:r>
            <a:r>
              <a:rPr lang="en-US" altLang="ko-KR" sz="1000" dirty="0" smtClean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1000" dirty="0" smtClean="0">
                <a:latin typeface="휴먼모음T" pitchFamily="18" charset="-127"/>
                <a:ea typeface="휴먼모음T" pitchFamily="18" charset="-127"/>
              </a:rPr>
              <a:t>운동화</a:t>
            </a:r>
            <a:r>
              <a:rPr lang="en-US" altLang="ko-KR" sz="1000" dirty="0" smtClean="0">
                <a:solidFill>
                  <a:srgbClr val="0000FF"/>
                </a:solidFill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1000" dirty="0" smtClean="0">
                <a:solidFill>
                  <a:srgbClr val="0000FF"/>
                </a:solidFill>
                <a:latin typeface="휴먼모음T" pitchFamily="18" charset="-127"/>
                <a:ea typeface="휴먼모음T" pitchFamily="18" charset="-127"/>
              </a:rPr>
              <a:t>줄넘기는 협회에서 지급</a:t>
            </a:r>
            <a:r>
              <a:rPr lang="en-US" altLang="ko-KR" sz="1000" dirty="0" smtClean="0">
                <a:solidFill>
                  <a:srgbClr val="0000FF"/>
                </a:solidFill>
                <a:latin typeface="휴먼모음T" pitchFamily="18" charset="-127"/>
                <a:ea typeface="휴먼모음T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000" dirty="0" smtClean="0">
                <a:latin typeface="휴먼모음T" pitchFamily="18" charset="-127"/>
                <a:ea typeface="휴먼모음T" pitchFamily="18" charset="-127"/>
              </a:rPr>
              <a:t>· </a:t>
            </a:r>
            <a:r>
              <a:rPr lang="ko-KR" altLang="en-US" sz="1000" dirty="0" smtClean="0">
                <a:latin typeface="휴먼모음T" pitchFamily="18" charset="-127"/>
                <a:ea typeface="휴먼모음T" pitchFamily="18" charset="-127"/>
              </a:rPr>
              <a:t>접수마감 </a:t>
            </a:r>
            <a:r>
              <a:rPr lang="en-US" altLang="ko-KR" sz="1000" dirty="0" smtClean="0">
                <a:latin typeface="휴먼모음T" pitchFamily="18" charset="-127"/>
                <a:ea typeface="휴먼모음T" pitchFamily="18" charset="-127"/>
              </a:rPr>
              <a:t>: 2012. </a:t>
            </a:r>
            <a:r>
              <a:rPr lang="en-US" altLang="ko-KR" sz="1000" dirty="0" smtClean="0">
                <a:latin typeface="휴먼모음T" pitchFamily="18" charset="-127"/>
                <a:ea typeface="휴먼모음T" pitchFamily="18" charset="-127"/>
              </a:rPr>
              <a:t>9. </a:t>
            </a:r>
            <a:r>
              <a:rPr lang="en-US" altLang="ko-KR" sz="1000" dirty="0" smtClean="0">
                <a:latin typeface="휴먼모음T" pitchFamily="18" charset="-127"/>
                <a:ea typeface="휴먼모음T" pitchFamily="18" charset="-127"/>
              </a:rPr>
              <a:t>4</a:t>
            </a:r>
            <a:r>
              <a:rPr lang="en-US" altLang="ko-KR" sz="1000" dirty="0" smtClean="0"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1000" dirty="0" smtClean="0">
                <a:latin typeface="휴먼모음T" pitchFamily="18" charset="-127"/>
                <a:ea typeface="휴먼모음T" pitchFamily="18" charset="-127"/>
              </a:rPr>
              <a:t>화</a:t>
            </a:r>
            <a:r>
              <a:rPr lang="en-US" altLang="ko-KR" sz="1000" dirty="0" smtClean="0">
                <a:latin typeface="휴먼모음T" pitchFamily="18" charset="-127"/>
                <a:ea typeface="휴먼모음T" pitchFamily="18" charset="-127"/>
              </a:rPr>
              <a:t>)</a:t>
            </a:r>
            <a:r>
              <a:rPr lang="ko-KR" altLang="en-US" sz="1000" dirty="0" smtClean="0">
                <a:latin typeface="휴먼모음T" pitchFamily="18" charset="-127"/>
                <a:ea typeface="휴먼모음T" pitchFamily="18" charset="-127"/>
              </a:rPr>
              <a:t>까지</a:t>
            </a:r>
            <a:endParaRPr lang="en-US" altLang="ko-KR" sz="1000" dirty="0" smtClean="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 dirty="0" smtClean="0">
                <a:latin typeface="휴먼모음T" pitchFamily="18" charset="-127"/>
                <a:ea typeface="휴먼모음T" pitchFamily="18" charset="-127"/>
              </a:rPr>
              <a:t>· </a:t>
            </a:r>
            <a:r>
              <a:rPr lang="ko-KR" altLang="en-US" sz="1000" dirty="0" smtClean="0">
                <a:latin typeface="휴먼모음T" pitchFamily="18" charset="-127"/>
                <a:ea typeface="휴먼모음T" pitchFamily="18" charset="-127"/>
              </a:rPr>
              <a:t>접수방법 </a:t>
            </a:r>
            <a:r>
              <a:rPr lang="en-US" altLang="ko-KR" sz="1000" dirty="0" smtClean="0">
                <a:latin typeface="휴먼모음T" pitchFamily="18" charset="-127"/>
                <a:ea typeface="휴먼모음T" pitchFamily="18" charset="-127"/>
              </a:rPr>
              <a:t>: </a:t>
            </a:r>
            <a:r>
              <a:rPr lang="ko-KR" altLang="en-US" sz="1000" dirty="0" smtClean="0">
                <a:latin typeface="휴먼모음T" pitchFamily="18" charset="-127"/>
                <a:ea typeface="휴먼모음T" pitchFamily="18" charset="-127"/>
              </a:rPr>
              <a:t>협회 홈페이지에서 신청하기</a:t>
            </a:r>
            <a:endParaRPr lang="en-US" altLang="ko-KR" sz="1000" dirty="0" smtClean="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 dirty="0" smtClean="0">
                <a:latin typeface="휴먼모음T" pitchFamily="18" charset="-127"/>
                <a:ea typeface="휴먼모음T" pitchFamily="18" charset="-127"/>
              </a:rPr>
              <a:t>            </a:t>
            </a:r>
            <a:r>
              <a:rPr lang="en-US" altLang="ko-KR" sz="1000" dirty="0" smtClean="0">
                <a:latin typeface="휴먼모음T" pitchFamily="18" charset="-127"/>
                <a:ea typeface="휴먼모음T" pitchFamily="18" charset="-127"/>
                <a:hlinkClick r:id="rId3"/>
              </a:rPr>
              <a:t>www.korearope.org</a:t>
            </a:r>
            <a:r>
              <a:rPr lang="en-US" altLang="ko-KR" sz="1000" dirty="0" smtClean="0">
                <a:latin typeface="휴먼모음T" pitchFamily="18" charset="-127"/>
                <a:ea typeface="휴먼모음T" pitchFamily="18" charset="-127"/>
              </a:rPr>
              <a:t> (</a:t>
            </a:r>
            <a:r>
              <a:rPr lang="ko-KR" altLang="en-US" sz="1000" dirty="0" smtClean="0">
                <a:latin typeface="휴먼모음T" pitchFamily="18" charset="-127"/>
                <a:ea typeface="휴먼모음T" pitchFamily="18" charset="-127"/>
              </a:rPr>
              <a:t>부산강습회신청하기</a:t>
            </a:r>
            <a:r>
              <a:rPr lang="en-US" altLang="ko-KR" sz="1000" dirty="0" smtClean="0">
                <a:latin typeface="휴먼모음T" pitchFamily="18" charset="-127"/>
                <a:ea typeface="휴먼모음T" pitchFamily="18" charset="-127"/>
              </a:rPr>
              <a:t>)</a:t>
            </a:r>
            <a:endParaRPr lang="ko-KR" altLang="en-US" sz="1000" dirty="0">
              <a:latin typeface="휴먼모음T" pitchFamily="18" charset="-127"/>
              <a:ea typeface="휴먼모음T" pitchFamily="18" charset="-127"/>
            </a:endParaRPr>
          </a:p>
        </p:txBody>
      </p:sp>
      <p:grpSp>
        <p:nvGrpSpPr>
          <p:cNvPr id="43" name="그룹 42"/>
          <p:cNvGrpSpPr/>
          <p:nvPr/>
        </p:nvGrpSpPr>
        <p:grpSpPr>
          <a:xfrm>
            <a:off x="3363175" y="2432720"/>
            <a:ext cx="74500" cy="5051131"/>
            <a:chOff x="3815329" y="3512839"/>
            <a:chExt cx="74500" cy="5051131"/>
          </a:xfrm>
        </p:grpSpPr>
        <p:sp>
          <p:nvSpPr>
            <p:cNvPr id="34" name="직사각형 33"/>
            <p:cNvSpPr/>
            <p:nvPr/>
          </p:nvSpPr>
          <p:spPr>
            <a:xfrm>
              <a:off x="3815329" y="3512839"/>
              <a:ext cx="74500" cy="3541103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직사각형 41"/>
            <p:cNvSpPr/>
            <p:nvPr/>
          </p:nvSpPr>
          <p:spPr>
            <a:xfrm>
              <a:off x="3815329" y="7041232"/>
              <a:ext cx="74500" cy="1522738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5" name="그룹 24"/>
          <p:cNvGrpSpPr/>
          <p:nvPr/>
        </p:nvGrpSpPr>
        <p:grpSpPr>
          <a:xfrm>
            <a:off x="4149080" y="2530252"/>
            <a:ext cx="2160240" cy="679936"/>
            <a:chOff x="404664" y="3455576"/>
            <a:chExt cx="2160240" cy="679936"/>
          </a:xfrm>
        </p:grpSpPr>
        <p:sp>
          <p:nvSpPr>
            <p:cNvPr id="26" name="TextBox 25"/>
            <p:cNvSpPr txBox="1"/>
            <p:nvPr/>
          </p:nvSpPr>
          <p:spPr>
            <a:xfrm>
              <a:off x="404664" y="3612292"/>
              <a:ext cx="129614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smtClean="0">
                  <a:latin typeface="HY얕은샘물M" pitchFamily="18" charset="-127"/>
                  <a:ea typeface="HY얕은샘물M" pitchFamily="18" charset="-127"/>
                </a:rPr>
                <a:t>강습시간</a:t>
              </a:r>
              <a:endParaRPr lang="ko-KR" altLang="en-US" sz="2800">
                <a:latin typeface="HY얕은샘물M" pitchFamily="18" charset="-127"/>
                <a:ea typeface="HY얕은샘물M" pitchFamily="18" charset="-127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556792" y="3455576"/>
              <a:ext cx="10081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smtClean="0">
                  <a:latin typeface="HY얕은샘물M" pitchFamily="18" charset="-127"/>
                  <a:ea typeface="HY얕은샘물M" pitchFamily="18" charset="-127"/>
                </a:rPr>
                <a:t>교육내용</a:t>
              </a:r>
              <a:endParaRPr lang="ko-KR" altLang="en-US" sz="2800">
                <a:latin typeface="HY얕은샘물M" pitchFamily="18" charset="-127"/>
                <a:ea typeface="HY얕은샘물M" pitchFamily="18" charset="-127"/>
              </a:endParaRPr>
            </a:p>
          </p:txBody>
        </p:sp>
        <p:cxnSp>
          <p:nvCxnSpPr>
            <p:cNvPr id="28" name="직선 연결선 27"/>
            <p:cNvCxnSpPr/>
            <p:nvPr/>
          </p:nvCxnSpPr>
          <p:spPr>
            <a:xfrm>
              <a:off x="1497484" y="3556273"/>
              <a:ext cx="0" cy="504056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3" name="그룹 82"/>
          <p:cNvGrpSpPr/>
          <p:nvPr/>
        </p:nvGrpSpPr>
        <p:grpSpPr>
          <a:xfrm>
            <a:off x="0" y="9489507"/>
            <a:ext cx="6858000" cy="398008"/>
            <a:chOff x="0" y="9489507"/>
            <a:chExt cx="6858000" cy="398008"/>
          </a:xfrm>
        </p:grpSpPr>
        <p:grpSp>
          <p:nvGrpSpPr>
            <p:cNvPr id="32" name="그룹 31"/>
            <p:cNvGrpSpPr/>
            <p:nvPr/>
          </p:nvGrpSpPr>
          <p:grpSpPr>
            <a:xfrm>
              <a:off x="2109416" y="9489507"/>
              <a:ext cx="3229892" cy="398008"/>
              <a:chOff x="2009775" y="9143866"/>
              <a:chExt cx="4155529" cy="716414"/>
            </a:xfrm>
          </p:grpSpPr>
          <p:pic>
            <p:nvPicPr>
              <p:cNvPr id="30" name="그림 29" descr="줄넘기마크.bmp"/>
              <p:cNvPicPr>
                <a:picLocks noChangeAspect="1"/>
              </p:cNvPicPr>
              <p:nvPr/>
            </p:nvPicPr>
            <p:blipFill>
              <a:blip r:embed="rId4" cstate="print"/>
              <a:srcRect l="503" t="11922" r="39537" b="14057"/>
              <a:stretch>
                <a:fillRect/>
              </a:stretch>
            </p:blipFill>
            <p:spPr>
              <a:xfrm>
                <a:off x="2009775" y="9227760"/>
                <a:ext cx="1419225" cy="632520"/>
              </a:xfrm>
              <a:prstGeom prst="rect">
                <a:avLst/>
              </a:prstGeom>
            </p:spPr>
          </p:pic>
          <p:sp>
            <p:nvSpPr>
              <p:cNvPr id="31" name="TextBox 30"/>
              <p:cNvSpPr txBox="1"/>
              <p:nvPr/>
            </p:nvSpPr>
            <p:spPr>
              <a:xfrm>
                <a:off x="3429000" y="9143866"/>
                <a:ext cx="2736304" cy="461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2400" smtClean="0">
                    <a:latin typeface="HY얕은샘물M" pitchFamily="18" charset="-127"/>
                    <a:ea typeface="HY얕은샘물M" pitchFamily="18" charset="-127"/>
                  </a:rPr>
                  <a:t>사</a:t>
                </a:r>
                <a:r>
                  <a:rPr lang="en-US" altLang="ko-KR" sz="2400" smtClean="0">
                    <a:latin typeface="HY얕은샘물M" pitchFamily="18" charset="-127"/>
                    <a:ea typeface="HY얕은샘물M" pitchFamily="18" charset="-127"/>
                  </a:rPr>
                  <a:t>)</a:t>
                </a:r>
                <a:r>
                  <a:rPr lang="ko-KR" altLang="en-US" sz="2400" smtClean="0">
                    <a:latin typeface="HY얕은샘물M" pitchFamily="18" charset="-127"/>
                    <a:ea typeface="HY얕은샘물M" pitchFamily="18" charset="-127"/>
                  </a:rPr>
                  <a:t>한국줄넘기협회</a:t>
                </a:r>
                <a:endParaRPr lang="ko-KR" altLang="en-US" sz="2400">
                  <a:latin typeface="HY얕은샘물M" pitchFamily="18" charset="-127"/>
                  <a:ea typeface="HY얕은샘물M" pitchFamily="18" charset="-127"/>
                </a:endParaRPr>
              </a:p>
            </p:txBody>
          </p:sp>
        </p:grpSp>
        <p:cxnSp>
          <p:nvCxnSpPr>
            <p:cNvPr id="46" name="직선 연결선 45"/>
            <p:cNvCxnSpPr/>
            <p:nvPr/>
          </p:nvCxnSpPr>
          <p:spPr>
            <a:xfrm>
              <a:off x="0" y="9735120"/>
              <a:ext cx="191683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직선 연결선 46"/>
            <p:cNvCxnSpPr/>
            <p:nvPr/>
          </p:nvCxnSpPr>
          <p:spPr>
            <a:xfrm>
              <a:off x="4941168" y="9735120"/>
              <a:ext cx="191683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TextBox 47"/>
          <p:cNvSpPr txBox="1"/>
          <p:nvPr/>
        </p:nvSpPr>
        <p:spPr>
          <a:xfrm>
            <a:off x="3140968" y="86974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ko-KR" altLang="en-US"/>
          </a:p>
        </p:txBody>
      </p:sp>
      <p:sp>
        <p:nvSpPr>
          <p:cNvPr id="59" name="타원 58"/>
          <p:cNvSpPr/>
          <p:nvPr/>
        </p:nvSpPr>
        <p:spPr>
          <a:xfrm>
            <a:off x="-459432" y="2072680"/>
            <a:ext cx="1800200" cy="1800200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타원 59"/>
          <p:cNvSpPr/>
          <p:nvPr/>
        </p:nvSpPr>
        <p:spPr>
          <a:xfrm>
            <a:off x="3068960" y="2000672"/>
            <a:ext cx="1656184" cy="180020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타원 60"/>
          <p:cNvSpPr/>
          <p:nvPr/>
        </p:nvSpPr>
        <p:spPr>
          <a:xfrm>
            <a:off x="1844824" y="4232920"/>
            <a:ext cx="1656184" cy="20882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TextBox 78"/>
          <p:cNvSpPr txBox="1"/>
          <p:nvPr/>
        </p:nvSpPr>
        <p:spPr>
          <a:xfrm>
            <a:off x="0" y="8625408"/>
            <a:ext cx="2060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/>
          </a:p>
        </p:txBody>
      </p:sp>
      <p:grpSp>
        <p:nvGrpSpPr>
          <p:cNvPr id="84" name="그룹 83"/>
          <p:cNvGrpSpPr/>
          <p:nvPr/>
        </p:nvGrpSpPr>
        <p:grpSpPr>
          <a:xfrm>
            <a:off x="-50800" y="7617296"/>
            <a:ext cx="7308924" cy="1944216"/>
            <a:chOff x="-50800" y="7617296"/>
            <a:chExt cx="7308924" cy="1944216"/>
          </a:xfrm>
        </p:grpSpPr>
        <p:sp>
          <p:nvSpPr>
            <p:cNvPr id="78" name="TextBox 77"/>
            <p:cNvSpPr txBox="1"/>
            <p:nvPr/>
          </p:nvSpPr>
          <p:spPr>
            <a:xfrm>
              <a:off x="0" y="7617296"/>
              <a:ext cx="26369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b="1" spc="300" smtClean="0">
                  <a:latin typeface="HY얕은샘물M" pitchFamily="18" charset="-127"/>
                  <a:ea typeface="HY얕은샘물M" pitchFamily="18" charset="-127"/>
                </a:rPr>
                <a:t>최진철 원장 프로필</a:t>
              </a:r>
              <a:endParaRPr lang="ko-KR" altLang="en-US" b="1" spc="300">
                <a:latin typeface="HY얕은샘물M" pitchFamily="18" charset="-127"/>
                <a:ea typeface="HY얕은샘물M" pitchFamily="18" charset="-127"/>
              </a:endParaRP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-50800" y="7945685"/>
              <a:ext cx="4343896" cy="1615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100" dirty="0" smtClean="0">
                  <a:latin typeface="휴먼모음T" pitchFamily="18" charset="-127"/>
                  <a:ea typeface="휴먼모음T" pitchFamily="18" charset="-127"/>
                </a:rPr>
                <a:t>2004~2012</a:t>
              </a:r>
              <a:r>
                <a:rPr lang="ko-KR" altLang="en-US" sz="1100" dirty="0" smtClean="0">
                  <a:latin typeface="휴먼모음T" pitchFamily="18" charset="-127"/>
                  <a:ea typeface="휴먼모음T" pitchFamily="18" charset="-127"/>
                </a:rPr>
                <a:t>년 전국줄넘기선수권대회</a:t>
              </a:r>
              <a:endParaRPr lang="en-US" altLang="ko-KR" sz="1100" dirty="0" smtClean="0">
                <a:latin typeface="휴먼모음T" pitchFamily="18" charset="-127"/>
                <a:ea typeface="휴먼모음T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1100" dirty="0" smtClean="0">
                  <a:latin typeface="휴먼모음T" pitchFamily="18" charset="-127"/>
                  <a:ea typeface="휴먼모음T" pitchFamily="18" charset="-127"/>
                </a:rPr>
                <a:t>개인전 </a:t>
              </a:r>
              <a:r>
                <a:rPr lang="en-US" altLang="ko-KR" sz="1100" dirty="0" smtClean="0">
                  <a:latin typeface="휴먼모음T" pitchFamily="18" charset="-127"/>
                  <a:ea typeface="휴먼모음T" pitchFamily="18" charset="-127"/>
                </a:rPr>
                <a:t>: 30</a:t>
              </a:r>
              <a:r>
                <a:rPr lang="ko-KR" altLang="en-US" sz="1100" dirty="0" smtClean="0">
                  <a:latin typeface="휴먼모음T" pitchFamily="18" charset="-127"/>
                  <a:ea typeface="휴먼모음T" pitchFamily="18" charset="-127"/>
                </a:rPr>
                <a:t>초스피드</a:t>
              </a:r>
              <a:r>
                <a:rPr lang="en-US" altLang="ko-KR" sz="1100" dirty="0" smtClean="0">
                  <a:latin typeface="휴먼모음T" pitchFamily="18" charset="-127"/>
                  <a:ea typeface="휴먼모음T" pitchFamily="18" charset="-127"/>
                </a:rPr>
                <a:t>, 3</a:t>
              </a:r>
              <a:r>
                <a:rPr lang="ko-KR" altLang="en-US" sz="1100" dirty="0" err="1" smtClean="0">
                  <a:latin typeface="휴먼모음T" pitchFamily="18" charset="-127"/>
                  <a:ea typeface="휴먼모음T" pitchFamily="18" charset="-127"/>
                </a:rPr>
                <a:t>분스피드</a:t>
              </a:r>
              <a:r>
                <a:rPr lang="en-US" altLang="ko-KR" sz="1100" dirty="0" smtClean="0">
                  <a:latin typeface="휴먼모음T" pitchFamily="18" charset="-127"/>
                  <a:ea typeface="휴먼모음T" pitchFamily="18" charset="-127"/>
                </a:rPr>
                <a:t>, 3</a:t>
              </a:r>
              <a:r>
                <a:rPr lang="ko-KR" altLang="en-US" sz="1100" dirty="0" err="1" smtClean="0">
                  <a:latin typeface="휴먼모음T" pitchFamily="18" charset="-127"/>
                  <a:ea typeface="휴먼모음T" pitchFamily="18" charset="-127"/>
                </a:rPr>
                <a:t>중뛰기</a:t>
              </a:r>
              <a:r>
                <a:rPr lang="en-US" altLang="ko-KR" sz="1100" dirty="0" smtClean="0">
                  <a:latin typeface="휴먼모음T" pitchFamily="18" charset="-127"/>
                  <a:ea typeface="휴먼모음T" pitchFamily="18" charset="-127"/>
                </a:rPr>
                <a:t>, </a:t>
              </a:r>
              <a:r>
                <a:rPr lang="ko-KR" altLang="en-US" sz="1100" dirty="0" err="1" smtClean="0">
                  <a:latin typeface="휴먼모음T" pitchFamily="18" charset="-127"/>
                  <a:ea typeface="휴먼모음T" pitchFamily="18" charset="-127"/>
                </a:rPr>
                <a:t>프리스타일</a:t>
              </a:r>
              <a:r>
                <a:rPr lang="ko-KR" altLang="en-US" sz="1100" dirty="0" smtClean="0">
                  <a:latin typeface="휴먼모음T" pitchFamily="18" charset="-127"/>
                  <a:ea typeface="휴먼모음T" pitchFamily="18" charset="-127"/>
                </a:rPr>
                <a:t> 다수 수상</a:t>
              </a:r>
              <a:endParaRPr lang="en-US" altLang="ko-KR" sz="1100" dirty="0" smtClean="0">
                <a:latin typeface="휴먼모음T" pitchFamily="18" charset="-127"/>
                <a:ea typeface="휴먼모음T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1100" dirty="0" smtClean="0">
                  <a:latin typeface="휴먼모음T" pitchFamily="18" charset="-127"/>
                  <a:ea typeface="휴먼모음T" pitchFamily="18" charset="-127"/>
                </a:rPr>
                <a:t>단체전 </a:t>
              </a:r>
              <a:r>
                <a:rPr lang="en-US" altLang="ko-KR" sz="1100" dirty="0" smtClean="0">
                  <a:latin typeface="휴먼모음T" pitchFamily="18" charset="-127"/>
                  <a:ea typeface="휴먼모음T" pitchFamily="18" charset="-127"/>
                </a:rPr>
                <a:t>: </a:t>
              </a:r>
              <a:r>
                <a:rPr lang="ko-KR" altLang="en-US" sz="1100" dirty="0" err="1" smtClean="0">
                  <a:latin typeface="휴먼모음T" pitchFamily="18" charset="-127"/>
                  <a:ea typeface="휴먼모음T" pitchFamily="18" charset="-127"/>
                </a:rPr>
                <a:t>더블덧치</a:t>
              </a:r>
              <a:r>
                <a:rPr lang="ko-KR" altLang="en-US" sz="1100" dirty="0" smtClean="0">
                  <a:latin typeface="휴먼모음T" pitchFamily="18" charset="-127"/>
                  <a:ea typeface="휴먼모음T" pitchFamily="18" charset="-127"/>
                </a:rPr>
                <a:t> 스피드</a:t>
              </a:r>
              <a:r>
                <a:rPr lang="en-US" altLang="ko-KR" sz="1100" dirty="0" smtClean="0">
                  <a:latin typeface="휴먼모음T" pitchFamily="18" charset="-127"/>
                  <a:ea typeface="휴먼모음T" pitchFamily="18" charset="-127"/>
                </a:rPr>
                <a:t>, </a:t>
              </a:r>
              <a:r>
                <a:rPr lang="ko-KR" altLang="en-US" sz="1100" dirty="0" err="1" smtClean="0">
                  <a:latin typeface="휴먼모음T" pitchFamily="18" charset="-127"/>
                  <a:ea typeface="휴먼모음T" pitchFamily="18" charset="-127"/>
                </a:rPr>
                <a:t>더블덧치</a:t>
              </a:r>
              <a:r>
                <a:rPr lang="ko-KR" altLang="en-US" sz="1100" dirty="0" smtClean="0">
                  <a:latin typeface="휴먼모음T" pitchFamily="18" charset="-127"/>
                  <a:ea typeface="휴먼모음T" pitchFamily="18" charset="-127"/>
                </a:rPr>
                <a:t> </a:t>
              </a:r>
              <a:r>
                <a:rPr lang="ko-KR" altLang="en-US" sz="1100" dirty="0" err="1" smtClean="0">
                  <a:latin typeface="휴먼모음T" pitchFamily="18" charset="-127"/>
                  <a:ea typeface="휴먼모음T" pitchFamily="18" charset="-127"/>
                </a:rPr>
                <a:t>프리스타일</a:t>
              </a:r>
              <a:r>
                <a:rPr lang="en-US" altLang="ko-KR" sz="1100" dirty="0" smtClean="0">
                  <a:latin typeface="휴먼모음T" pitchFamily="18" charset="-127"/>
                  <a:ea typeface="휴먼모음T" pitchFamily="18" charset="-127"/>
                </a:rPr>
                <a:t> </a:t>
              </a:r>
              <a:r>
                <a:rPr lang="ko-KR" altLang="en-US" sz="1100" dirty="0" smtClean="0">
                  <a:latin typeface="휴먼모음T" pitchFamily="18" charset="-127"/>
                  <a:ea typeface="휴먼모음T" pitchFamily="18" charset="-127"/>
                </a:rPr>
                <a:t>등 다수 수상</a:t>
              </a:r>
              <a:endParaRPr lang="en-US" altLang="ko-KR" sz="1100" dirty="0" smtClean="0">
                <a:latin typeface="휴먼모음T" pitchFamily="18" charset="-127"/>
                <a:ea typeface="휴먼모음T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100" dirty="0" smtClean="0">
                  <a:latin typeface="휴먼모음T" pitchFamily="18" charset="-127"/>
                  <a:ea typeface="휴먼모음T" pitchFamily="18" charset="-127"/>
                </a:rPr>
                <a:t>2005</a:t>
              </a:r>
              <a:r>
                <a:rPr lang="ko-KR" altLang="en-US" sz="1100" dirty="0" smtClean="0">
                  <a:latin typeface="휴먼모음T" pitchFamily="18" charset="-127"/>
                  <a:ea typeface="휴먼모음T" pitchFamily="18" charset="-127"/>
                </a:rPr>
                <a:t>년 제</a:t>
              </a:r>
              <a:r>
                <a:rPr lang="en-US" altLang="ko-KR" sz="1100" dirty="0" smtClean="0">
                  <a:latin typeface="휴먼모음T" pitchFamily="18" charset="-127"/>
                  <a:ea typeface="휴먼모음T" pitchFamily="18" charset="-127"/>
                </a:rPr>
                <a:t>3</a:t>
              </a:r>
              <a:r>
                <a:rPr lang="ko-KR" altLang="en-US" sz="1100" dirty="0" smtClean="0">
                  <a:latin typeface="휴먼모음T" pitchFamily="18" charset="-127"/>
                  <a:ea typeface="휴먼모음T" pitchFamily="18" charset="-127"/>
                </a:rPr>
                <a:t>회 </a:t>
              </a:r>
              <a:r>
                <a:rPr lang="ko-KR" altLang="en-US" sz="1100" dirty="0" smtClean="0">
                  <a:latin typeface="휴먼모음T" pitchFamily="18" charset="-127"/>
                  <a:ea typeface="휴먼모음T" pitchFamily="18" charset="-127"/>
                </a:rPr>
                <a:t>말레이시아 </a:t>
              </a:r>
              <a:r>
                <a:rPr lang="ko-KR" altLang="en-US" sz="1100" dirty="0" smtClean="0">
                  <a:latin typeface="휴먼모음T" pitchFamily="18" charset="-127"/>
                  <a:ea typeface="휴먼모음T" pitchFamily="18" charset="-127"/>
                </a:rPr>
                <a:t>아시아줄넘기선수권대회</a:t>
              </a:r>
              <a:r>
                <a:rPr lang="en-US" altLang="ko-KR" sz="1100" dirty="0" smtClean="0">
                  <a:latin typeface="휴먼모음T" pitchFamily="18" charset="-127"/>
                  <a:ea typeface="휴먼모음T" pitchFamily="18" charset="-127"/>
                </a:rPr>
                <a:t> </a:t>
              </a:r>
              <a:r>
                <a:rPr lang="en-US" altLang="ko-KR" sz="1100" dirty="0" smtClean="0">
                  <a:latin typeface="휴먼모음T" pitchFamily="18" charset="-127"/>
                  <a:ea typeface="휴먼모음T" pitchFamily="18" charset="-127"/>
                </a:rPr>
                <a:t>3</a:t>
              </a:r>
              <a:r>
                <a:rPr lang="ko-KR" altLang="en-US" sz="1100" dirty="0" err="1" smtClean="0">
                  <a:latin typeface="휴먼모음T" pitchFamily="18" charset="-127"/>
                  <a:ea typeface="휴먼모음T" pitchFamily="18" charset="-127"/>
                </a:rPr>
                <a:t>분스피드</a:t>
              </a:r>
              <a:r>
                <a:rPr lang="ko-KR" altLang="en-US" sz="1100" dirty="0" smtClean="0">
                  <a:latin typeface="휴먼모음T" pitchFamily="18" charset="-127"/>
                  <a:ea typeface="휴먼모음T" pitchFamily="18" charset="-127"/>
                </a:rPr>
                <a:t> </a:t>
              </a:r>
              <a:r>
                <a:rPr lang="en-US" altLang="ko-KR" sz="1100" dirty="0" smtClean="0">
                  <a:latin typeface="휴먼모음T" pitchFamily="18" charset="-127"/>
                  <a:ea typeface="휴먼모음T" pitchFamily="18" charset="-127"/>
                </a:rPr>
                <a:t>2</a:t>
              </a:r>
              <a:r>
                <a:rPr lang="ko-KR" altLang="en-US" sz="1100" dirty="0" smtClean="0">
                  <a:latin typeface="휴먼모음T" pitchFamily="18" charset="-127"/>
                  <a:ea typeface="휴먼모음T" pitchFamily="18" charset="-127"/>
                </a:rPr>
                <a:t>위</a:t>
              </a:r>
              <a:endParaRPr lang="en-US" altLang="ko-KR" sz="1100" dirty="0" smtClean="0">
                <a:latin typeface="휴먼모음T" pitchFamily="18" charset="-127"/>
                <a:ea typeface="휴먼모음T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100" dirty="0" smtClean="0">
                  <a:latin typeface="휴먼모음T" pitchFamily="18" charset="-127"/>
                  <a:ea typeface="휴먼모음T" pitchFamily="18" charset="-127"/>
                </a:rPr>
                <a:t>2008</a:t>
              </a:r>
              <a:r>
                <a:rPr lang="ko-KR" altLang="en-US" sz="1100" dirty="0" smtClean="0">
                  <a:latin typeface="휴먼모음T" pitchFamily="18" charset="-127"/>
                  <a:ea typeface="휴먼모음T" pitchFamily="18" charset="-127"/>
                </a:rPr>
                <a:t>년 제</a:t>
              </a:r>
              <a:r>
                <a:rPr lang="en-US" altLang="ko-KR" sz="1100" dirty="0" smtClean="0">
                  <a:latin typeface="휴먼모음T" pitchFamily="18" charset="-127"/>
                  <a:ea typeface="휴먼모음T" pitchFamily="18" charset="-127"/>
                </a:rPr>
                <a:t>1</a:t>
              </a:r>
              <a:r>
                <a:rPr lang="ko-KR" altLang="en-US" sz="1100" dirty="0" smtClean="0">
                  <a:latin typeface="휴먼모음T" pitchFamily="18" charset="-127"/>
                  <a:ea typeface="휴먼모음T" pitchFamily="18" charset="-127"/>
                </a:rPr>
                <a:t>회 스포츠한국 전국 건강줄넘기대회 우수지도자상 수상</a:t>
              </a:r>
              <a:endParaRPr lang="en-US" altLang="ko-KR" sz="1100" dirty="0" smtClean="0">
                <a:latin typeface="휴먼모음T" pitchFamily="18" charset="-127"/>
                <a:ea typeface="휴먼모음T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100" dirty="0" smtClean="0">
                  <a:latin typeface="휴먼모음T" pitchFamily="18" charset="-127"/>
                  <a:ea typeface="휴먼모음T" pitchFamily="18" charset="-127"/>
                </a:rPr>
                <a:t>2009</a:t>
              </a:r>
              <a:r>
                <a:rPr lang="ko-KR" altLang="en-US" sz="1100" dirty="0" smtClean="0">
                  <a:latin typeface="휴먼모음T" pitchFamily="18" charset="-127"/>
                  <a:ea typeface="휴먼모음T" pitchFamily="18" charset="-127"/>
                </a:rPr>
                <a:t>년 국회의원상 표창장수상</a:t>
              </a:r>
              <a:endParaRPr lang="en-US" altLang="ko-KR" sz="1100" dirty="0" smtClean="0"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81" name="직사각형 80"/>
            <p:cNvSpPr/>
            <p:nvPr/>
          </p:nvSpPr>
          <p:spPr>
            <a:xfrm>
              <a:off x="3729732" y="7970877"/>
              <a:ext cx="3528392" cy="136191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100" smtClean="0">
                  <a:latin typeface="휴먼모음T" pitchFamily="18" charset="-127"/>
                  <a:ea typeface="휴먼모음T" pitchFamily="18" charset="-127"/>
                </a:rPr>
                <a:t>2009</a:t>
              </a:r>
              <a:r>
                <a:rPr lang="ko-KR" altLang="en-US" sz="1100" smtClean="0">
                  <a:latin typeface="휴먼모음T" pitchFamily="18" charset="-127"/>
                  <a:ea typeface="휴먼모음T" pitchFamily="18" charset="-127"/>
                </a:rPr>
                <a:t>년 서울시장기줄넘기대회 심판위원장</a:t>
              </a:r>
              <a:endParaRPr lang="en-US" altLang="ko-KR" sz="1100" smtClean="0">
                <a:latin typeface="휴먼모음T" pitchFamily="18" charset="-127"/>
                <a:ea typeface="휴먼모음T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100" smtClean="0">
                  <a:latin typeface="휴먼모음T" pitchFamily="18" charset="-127"/>
                  <a:ea typeface="휴먼모음T" pitchFamily="18" charset="-127"/>
                </a:rPr>
                <a:t>2010</a:t>
              </a:r>
              <a:r>
                <a:rPr lang="ko-KR" altLang="en-US" sz="1100" smtClean="0">
                  <a:latin typeface="휴먼모음T" pitchFamily="18" charset="-127"/>
                  <a:ea typeface="휴먼모음T" pitchFamily="18" charset="-127"/>
                </a:rPr>
                <a:t>년 영국 런던 세계줄넘기선수권대회 </a:t>
              </a:r>
              <a:r>
                <a:rPr lang="en-US" altLang="ko-KR" sz="1100" smtClean="0">
                  <a:latin typeface="휴먼모음T" pitchFamily="18" charset="-127"/>
                  <a:ea typeface="휴먼모음T" pitchFamily="18" charset="-127"/>
                </a:rPr>
                <a:t>11</a:t>
              </a:r>
              <a:r>
                <a:rPr lang="ko-KR" altLang="en-US" sz="1100" smtClean="0">
                  <a:latin typeface="휴먼모음T" pitchFamily="18" charset="-127"/>
                  <a:ea typeface="휴먼모음T" pitchFamily="18" charset="-127"/>
                </a:rPr>
                <a:t>종목 참가</a:t>
              </a:r>
              <a:endParaRPr lang="en-US" altLang="ko-KR" sz="1100" smtClean="0">
                <a:latin typeface="휴먼모음T" pitchFamily="18" charset="-127"/>
                <a:ea typeface="휴먼모음T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100" smtClean="0">
                  <a:latin typeface="휴먼모음T" pitchFamily="18" charset="-127"/>
                  <a:ea typeface="휴먼모음T" pitchFamily="18" charset="-127"/>
                </a:rPr>
                <a:t>2011</a:t>
              </a:r>
              <a:r>
                <a:rPr lang="ko-KR" altLang="en-US" sz="1100" smtClean="0">
                  <a:latin typeface="휴먼모음T" pitchFamily="18" charset="-127"/>
                  <a:ea typeface="휴먼모음T" pitchFamily="18" charset="-127"/>
                </a:rPr>
                <a:t>년 제</a:t>
              </a:r>
              <a:r>
                <a:rPr lang="en-US" altLang="ko-KR" sz="1100" smtClean="0">
                  <a:latin typeface="휴먼모음T" pitchFamily="18" charset="-127"/>
                  <a:ea typeface="휴먼모음T" pitchFamily="18" charset="-127"/>
                </a:rPr>
                <a:t>5</a:t>
              </a:r>
              <a:r>
                <a:rPr lang="ko-KR" altLang="en-US" sz="1100" smtClean="0">
                  <a:latin typeface="휴먼모음T" pitchFamily="18" charset="-127"/>
                  <a:ea typeface="휴먼모음T" pitchFamily="18" charset="-127"/>
                </a:rPr>
                <a:t>회 교육감배 학교스포츠클럽대회 심사위원</a:t>
              </a:r>
              <a:endParaRPr lang="en-US" altLang="ko-KR" sz="1100" smtClean="0">
                <a:latin typeface="휴먼모음T" pitchFamily="18" charset="-127"/>
                <a:ea typeface="휴먼모음T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1100" smtClean="0">
                  <a:latin typeface="휴먼모음T" pitchFamily="18" charset="-127"/>
                  <a:ea typeface="휴먼모음T" pitchFamily="18" charset="-127"/>
                </a:rPr>
                <a:t>현</a:t>
              </a:r>
              <a:r>
                <a:rPr lang="en-US" altLang="ko-KR" sz="1100" smtClean="0">
                  <a:latin typeface="휴먼모음T" pitchFamily="18" charset="-127"/>
                  <a:ea typeface="휴먼모음T" pitchFamily="18" charset="-127"/>
                </a:rPr>
                <a:t>) N.B.J</a:t>
              </a:r>
              <a:r>
                <a:rPr lang="ko-KR" altLang="en-US" sz="1100" smtClean="0">
                  <a:latin typeface="휴먼모음T" pitchFamily="18" charset="-127"/>
                  <a:ea typeface="휴먼모음T" pitchFamily="18" charset="-127"/>
                </a:rPr>
                <a:t>파워점프 관장 </a:t>
              </a:r>
              <a:endParaRPr lang="en-US" altLang="ko-KR" sz="1100" smtClean="0">
                <a:latin typeface="휴먼모음T" pitchFamily="18" charset="-127"/>
                <a:ea typeface="휴먼모음T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1100" smtClean="0">
                  <a:latin typeface="휴먼모음T" pitchFamily="18" charset="-127"/>
                  <a:ea typeface="휴먼모음T" pitchFamily="18" charset="-127"/>
                </a:rPr>
                <a:t>현</a:t>
              </a:r>
              <a:r>
                <a:rPr lang="en-US" altLang="ko-KR" sz="1100" smtClean="0">
                  <a:latin typeface="휴먼모음T" pitchFamily="18" charset="-127"/>
                  <a:ea typeface="휴먼모음T" pitchFamily="18" charset="-127"/>
                </a:rPr>
                <a:t>) </a:t>
              </a:r>
              <a:r>
                <a:rPr lang="ko-KR" altLang="en-US" sz="1100" smtClean="0">
                  <a:latin typeface="휴먼모음T" pitchFamily="18" charset="-127"/>
                  <a:ea typeface="휴먼모음T" pitchFamily="18" charset="-127"/>
                </a:rPr>
                <a:t>사</a:t>
              </a:r>
              <a:r>
                <a:rPr lang="en-US" altLang="ko-KR" sz="1100" smtClean="0">
                  <a:latin typeface="휴먼모음T" pitchFamily="18" charset="-127"/>
                  <a:ea typeface="휴먼모음T" pitchFamily="18" charset="-127"/>
                </a:rPr>
                <a:t>)</a:t>
              </a:r>
              <a:r>
                <a:rPr lang="ko-KR" altLang="en-US" sz="1100" smtClean="0">
                  <a:latin typeface="휴먼모음T" pitchFamily="18" charset="-127"/>
                  <a:ea typeface="휴먼모음T" pitchFamily="18" charset="-127"/>
                </a:rPr>
                <a:t>한국줄넘기협회 연수원장</a:t>
              </a:r>
              <a:endParaRPr lang="en-US" altLang="ko-KR" sz="1100" smtClean="0">
                <a:latin typeface="휴먼모음T" pitchFamily="18" charset="-127"/>
                <a:ea typeface="휴먼모음T" pitchFamily="18" charset="-127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 rot="20811211">
            <a:off x="3816445" y="158799"/>
            <a:ext cx="35214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smtClean="0">
                <a:latin typeface="Adobe Heiti Std R" pitchFamily="34" charset="-128"/>
              </a:rPr>
              <a:t>Speed Rope</a:t>
            </a:r>
            <a:endParaRPr lang="ko-KR" altLang="en-US" sz="4400">
              <a:latin typeface="Adobe Heiti Std R" pitchFamily="34" charset="-128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3645024" y="3305324"/>
            <a:ext cx="3960440" cy="4408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8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· NBJ</a:t>
            </a:r>
            <a:r>
              <a:rPr lang="ko-KR" altLang="en-US" sz="8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파워점프 </a:t>
            </a:r>
            <a:r>
              <a:rPr lang="ko-KR" altLang="en-US" sz="800" dirty="0" err="1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시범단</a:t>
            </a:r>
            <a:r>
              <a:rPr lang="ko-KR" altLang="en-US" sz="8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 공연</a:t>
            </a:r>
            <a:endParaRPr lang="en-US" altLang="ko-KR" sz="800" dirty="0" smtClean="0">
              <a:solidFill>
                <a:srgbClr val="FF0000"/>
              </a:solidFill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8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    &lt;</a:t>
            </a:r>
            <a:r>
              <a:rPr lang="ko-KR" altLang="en-US" sz="8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접수확인 및 강습준비</a:t>
            </a:r>
            <a:r>
              <a:rPr lang="en-US" altLang="ko-KR" sz="8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&gt; </a:t>
            </a:r>
            <a:r>
              <a:rPr lang="ko-KR" altLang="en-US" sz="8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오전</a:t>
            </a:r>
            <a:r>
              <a:rPr lang="en-US" altLang="ko-KR" sz="8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9:00~9:25</a:t>
            </a:r>
          </a:p>
          <a:p>
            <a:pPr>
              <a:lnSpc>
                <a:spcPct val="150000"/>
              </a:lnSpc>
            </a:pP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·1</a:t>
            </a:r>
            <a:r>
              <a:rPr lang="ko-KR" altLang="en-US" sz="800" dirty="0" smtClean="0">
                <a:latin typeface="휴먼모음T" pitchFamily="18" charset="-127"/>
                <a:ea typeface="휴먼모음T" pitchFamily="18" charset="-127"/>
              </a:rPr>
              <a:t>교시 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- </a:t>
            </a:r>
            <a:r>
              <a:rPr lang="ko-KR" altLang="en-US" sz="800" dirty="0" smtClean="0">
                <a:latin typeface="휴먼모음T" pitchFamily="18" charset="-127"/>
                <a:ea typeface="휴먼모음T" pitchFamily="18" charset="-127"/>
              </a:rPr>
              <a:t>오전 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9:00~10:20</a:t>
            </a:r>
          </a:p>
          <a:p>
            <a:pPr>
              <a:lnSpc>
                <a:spcPct val="150000"/>
              </a:lnSpc>
            </a:pP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   - </a:t>
            </a:r>
            <a:r>
              <a:rPr lang="ko-KR" altLang="en-US" sz="800" dirty="0" smtClean="0">
                <a:latin typeface="휴먼모음T" pitchFamily="18" charset="-127"/>
                <a:ea typeface="휴먼모음T" pitchFamily="18" charset="-127"/>
              </a:rPr>
              <a:t>몸풀기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800" dirty="0" err="1" smtClean="0">
                <a:latin typeface="휴먼모음T" pitchFamily="18" charset="-127"/>
                <a:ea typeface="휴먼모음T" pitchFamily="18" charset="-127"/>
              </a:rPr>
              <a:t>스트레칭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), 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2</a:t>
            </a:r>
            <a:r>
              <a:rPr lang="ko-KR" altLang="en-US" sz="800" dirty="0" smtClean="0">
                <a:latin typeface="휴먼모음T" pitchFamily="18" charset="-127"/>
                <a:ea typeface="휴먼모음T" pitchFamily="18" charset="-127"/>
              </a:rPr>
              <a:t>급 기본스텝 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1</a:t>
            </a:r>
            <a:r>
              <a:rPr lang="ko-KR" altLang="en-US" sz="800" dirty="0" smtClean="0">
                <a:latin typeface="휴먼모음T" pitchFamily="18" charset="-127"/>
                <a:ea typeface="휴먼모음T" pitchFamily="18" charset="-127"/>
              </a:rPr>
              <a:t>도약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, 2</a:t>
            </a:r>
            <a:r>
              <a:rPr lang="ko-KR" altLang="en-US" sz="800" dirty="0" smtClean="0">
                <a:latin typeface="휴먼모음T" pitchFamily="18" charset="-127"/>
                <a:ea typeface="휴먼모음T" pitchFamily="18" charset="-127"/>
              </a:rPr>
              <a:t>도약</a:t>
            </a:r>
            <a:endParaRPr lang="en-US" altLang="ko-KR" sz="800" dirty="0" smtClean="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    (</a:t>
            </a:r>
            <a:r>
              <a:rPr lang="ko-KR" altLang="en-US" sz="800" dirty="0" err="1" smtClean="0">
                <a:latin typeface="휴먼모음T" pitchFamily="18" charset="-127"/>
                <a:ea typeface="휴먼모음T" pitchFamily="18" charset="-127"/>
              </a:rPr>
              <a:t>양발모아스텝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800" dirty="0" smtClean="0">
                <a:latin typeface="휴먼모음T" pitchFamily="18" charset="-127"/>
                <a:ea typeface="휴먼모음T" pitchFamily="18" charset="-127"/>
              </a:rPr>
              <a:t>좌우이동스텝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800" dirty="0" smtClean="0">
                <a:latin typeface="휴먼모음T" pitchFamily="18" charset="-127"/>
                <a:ea typeface="휴먼모음T" pitchFamily="18" charset="-127"/>
              </a:rPr>
              <a:t>앞뒤이동스텝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800" dirty="0" smtClean="0">
                <a:latin typeface="휴먼모음T" pitchFamily="18" charset="-127"/>
                <a:ea typeface="휴먼모음T" pitchFamily="18" charset="-127"/>
              </a:rPr>
              <a:t>트위스트스텝</a:t>
            </a:r>
            <a:endParaRPr lang="en-US" altLang="ko-KR" sz="800" dirty="0" smtClean="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     </a:t>
            </a:r>
            <a:r>
              <a:rPr lang="ko-KR" altLang="en-US" sz="800" dirty="0" err="1" smtClean="0">
                <a:latin typeface="휴먼모음T" pitchFamily="18" charset="-127"/>
                <a:ea typeface="휴먼모음T" pitchFamily="18" charset="-127"/>
              </a:rPr>
              <a:t>좌우벌려스텝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800" dirty="0" err="1" smtClean="0">
                <a:latin typeface="휴먼모음T" pitchFamily="18" charset="-127"/>
                <a:ea typeface="휴먼모음T" pitchFamily="18" charset="-127"/>
              </a:rPr>
              <a:t>앞뒤벌려스텝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800" dirty="0" err="1" smtClean="0">
                <a:latin typeface="휴먼모음T" pitchFamily="18" charset="-127"/>
                <a:ea typeface="휴먼모음T" pitchFamily="18" charset="-127"/>
              </a:rPr>
              <a:t>뒤들어모아스텝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800" dirty="0" err="1" smtClean="0">
                <a:latin typeface="휴먼모음T" pitchFamily="18" charset="-127"/>
                <a:ea typeface="휴먼모음T" pitchFamily="18" charset="-127"/>
              </a:rPr>
              <a:t>앞들어모아스텝</a:t>
            </a:r>
            <a:endParaRPr lang="en-US" altLang="ko-KR" sz="800" dirty="0" smtClean="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     </a:t>
            </a:r>
            <a:r>
              <a:rPr lang="ko-KR" altLang="en-US" sz="800" dirty="0" err="1" smtClean="0">
                <a:latin typeface="휴먼모음T" pitchFamily="18" charset="-127"/>
                <a:ea typeface="휴먼모음T" pitchFamily="18" charset="-127"/>
              </a:rPr>
              <a:t>번갈아스텝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800" dirty="0" err="1" smtClean="0">
                <a:latin typeface="휴먼모음T" pitchFamily="18" charset="-127"/>
                <a:ea typeface="휴먼모음T" pitchFamily="18" charset="-127"/>
              </a:rPr>
              <a:t>앞흔들어스텝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800" dirty="0" err="1" smtClean="0">
                <a:latin typeface="휴먼모음T" pitchFamily="18" charset="-127"/>
                <a:ea typeface="휴먼모음T" pitchFamily="18" charset="-127"/>
              </a:rPr>
              <a:t>옆흔들어스텝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  </a:t>
            </a:r>
            <a:r>
              <a:rPr lang="en-US" altLang="ko-KR" sz="8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※</a:t>
            </a:r>
            <a:r>
              <a:rPr lang="ko-KR" altLang="en-US" sz="8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모든 스텝을 </a:t>
            </a:r>
            <a:r>
              <a:rPr lang="en-US" altLang="ko-KR" sz="8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1</a:t>
            </a:r>
            <a:r>
              <a:rPr lang="ko-KR" altLang="en-US" sz="8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도약</a:t>
            </a:r>
            <a:r>
              <a:rPr lang="en-US" altLang="ko-KR" sz="8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 4</a:t>
            </a:r>
            <a:r>
              <a:rPr lang="ko-KR" altLang="en-US" sz="8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박자</a:t>
            </a:r>
            <a:r>
              <a:rPr lang="en-US" altLang="ko-KR" sz="8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, 2</a:t>
            </a:r>
            <a:r>
              <a:rPr lang="ko-KR" altLang="en-US" sz="8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도약 </a:t>
            </a:r>
            <a:r>
              <a:rPr lang="en-US" altLang="ko-KR" sz="8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4</a:t>
            </a:r>
            <a:r>
              <a:rPr lang="ko-KR" altLang="en-US" sz="8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박자씩 </a:t>
            </a:r>
            <a:r>
              <a:rPr lang="en-US" altLang="ko-KR" sz="8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16</a:t>
            </a:r>
            <a:r>
              <a:rPr lang="ko-KR" altLang="en-US" sz="8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박자를 뛴다</a:t>
            </a:r>
            <a:r>
              <a:rPr lang="en-US" altLang="ko-KR" sz="8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sz="100" dirty="0" smtClean="0">
              <a:solidFill>
                <a:srgbClr val="FF0000"/>
              </a:solidFill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·2</a:t>
            </a:r>
            <a:r>
              <a:rPr lang="ko-KR" altLang="en-US" sz="800" dirty="0" smtClean="0">
                <a:latin typeface="휴먼모음T" pitchFamily="18" charset="-127"/>
                <a:ea typeface="휴먼모음T" pitchFamily="18" charset="-127"/>
              </a:rPr>
              <a:t>교시 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– </a:t>
            </a:r>
            <a:r>
              <a:rPr lang="ko-KR" altLang="en-US" sz="800" dirty="0" smtClean="0">
                <a:latin typeface="휴먼모음T" pitchFamily="18" charset="-127"/>
                <a:ea typeface="휴먼모음T" pitchFamily="18" charset="-127"/>
              </a:rPr>
              <a:t>오전 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10:30~12:20</a:t>
            </a:r>
          </a:p>
          <a:p>
            <a:pPr>
              <a:lnSpc>
                <a:spcPct val="150000"/>
              </a:lnSpc>
            </a:pPr>
            <a:r>
              <a:rPr lang="en-US" altLang="ko-KR" sz="8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   </a:t>
            </a:r>
            <a:r>
              <a:rPr lang="en-US" altLang="ko-KR" sz="800" dirty="0" smtClean="0">
                <a:solidFill>
                  <a:srgbClr val="FFC000"/>
                </a:solidFill>
                <a:latin typeface="휴먼모음T" pitchFamily="18" charset="-127"/>
                <a:ea typeface="휴먼모음T" pitchFamily="18" charset="-127"/>
              </a:rPr>
              <a:t>- </a:t>
            </a:r>
            <a:r>
              <a:rPr lang="ko-KR" altLang="en-US" sz="800" dirty="0" smtClean="0">
                <a:solidFill>
                  <a:srgbClr val="FFC000"/>
                </a:solidFill>
                <a:latin typeface="휴먼모음T" pitchFamily="18" charset="-127"/>
                <a:ea typeface="휴먼모음T" pitchFamily="18" charset="-127"/>
              </a:rPr>
              <a:t>중급스텝 </a:t>
            </a:r>
            <a:r>
              <a:rPr lang="en-US" altLang="ko-KR" sz="800" dirty="0" smtClean="0">
                <a:solidFill>
                  <a:srgbClr val="0000FF"/>
                </a:solidFill>
                <a:latin typeface="휴먼모음T" pitchFamily="18" charset="-127"/>
                <a:ea typeface="휴먼모음T" pitchFamily="18" charset="-127"/>
              </a:rPr>
              <a:t>: </a:t>
            </a:r>
            <a:r>
              <a:rPr lang="ko-KR" altLang="en-US" sz="800" dirty="0" err="1" smtClean="0">
                <a:latin typeface="휴먼모음T" pitchFamily="18" charset="-127"/>
                <a:ea typeface="휴먼모음T" pitchFamily="18" charset="-127"/>
              </a:rPr>
              <a:t>릴리즈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800" dirty="0" err="1" smtClean="0">
                <a:latin typeface="휴먼모음T" pitchFamily="18" charset="-127"/>
                <a:ea typeface="휴먼모음T" pitchFamily="18" charset="-127"/>
              </a:rPr>
              <a:t>엇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.</a:t>
            </a:r>
            <a:r>
              <a:rPr lang="ko-KR" altLang="en-US" sz="800" dirty="0" smtClean="0">
                <a:latin typeface="휴먼모음T" pitchFamily="18" charset="-127"/>
                <a:ea typeface="휴먼모음T" pitchFamily="18" charset="-127"/>
              </a:rPr>
              <a:t>풀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.</a:t>
            </a:r>
            <a:r>
              <a:rPr lang="ko-KR" altLang="en-US" sz="800" dirty="0" smtClean="0">
                <a:latin typeface="휴먼모음T" pitchFamily="18" charset="-127"/>
                <a:ea typeface="휴먼모음T" pitchFamily="18" charset="-127"/>
              </a:rPr>
              <a:t>엇걸어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800" dirty="0" smtClean="0">
                <a:latin typeface="휴먼모음T" pitchFamily="18" charset="-127"/>
                <a:ea typeface="휴먼모음T" pitchFamily="18" charset="-127"/>
              </a:rPr>
              <a:t>더블크로스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, E.B4</a:t>
            </a:r>
            <a:r>
              <a:rPr lang="ko-KR" altLang="en-US" sz="800" dirty="0" smtClean="0">
                <a:latin typeface="휴먼모음T" pitchFamily="18" charset="-127"/>
                <a:ea typeface="휴먼모음T" pitchFamily="18" charset="-127"/>
              </a:rPr>
              <a:t>박자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, E.B2</a:t>
            </a:r>
            <a:r>
              <a:rPr lang="ko-KR" altLang="en-US" sz="800" dirty="0" smtClean="0">
                <a:latin typeface="휴먼모음T" pitchFamily="18" charset="-127"/>
                <a:ea typeface="휴먼모음T" pitchFamily="18" charset="-127"/>
              </a:rPr>
              <a:t>박자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     T.S, A.S, C.L, </a:t>
            </a:r>
            <a:r>
              <a:rPr lang="ko-KR" altLang="en-US" sz="800" dirty="0" err="1" smtClean="0">
                <a:latin typeface="휴먼모음T" pitchFamily="18" charset="-127"/>
                <a:ea typeface="휴먼모음T" pitchFamily="18" charset="-127"/>
              </a:rPr>
              <a:t>푸쉬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-</a:t>
            </a:r>
            <a:r>
              <a:rPr lang="ko-KR" altLang="en-US" sz="800" dirty="0" smtClean="0">
                <a:latin typeface="휴먼모음T" pitchFamily="18" charset="-127"/>
                <a:ea typeface="휴먼모음T" pitchFamily="18" charset="-127"/>
              </a:rPr>
              <a:t>업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. </a:t>
            </a:r>
            <a:r>
              <a:rPr lang="ko-KR" altLang="en-US" sz="800" dirty="0" err="1" smtClean="0">
                <a:latin typeface="휴먼모음T" pitchFamily="18" charset="-127"/>
                <a:ea typeface="휴먼모음T" pitchFamily="18" charset="-127"/>
              </a:rPr>
              <a:t>프로그</a:t>
            </a:r>
            <a:endParaRPr lang="en-US" altLang="ko-KR" sz="800" dirty="0" smtClean="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     2</a:t>
            </a:r>
            <a:r>
              <a:rPr lang="ko-KR" altLang="en-US" sz="800" dirty="0" err="1" smtClean="0">
                <a:latin typeface="휴먼모음T" pitchFamily="18" charset="-127"/>
                <a:ea typeface="휴먼모음T" pitchFamily="18" charset="-127"/>
              </a:rPr>
              <a:t>중뛰기</a:t>
            </a:r>
            <a:r>
              <a:rPr lang="ko-KR" altLang="en-US" sz="800" dirty="0" smtClean="0"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: </a:t>
            </a:r>
            <a:r>
              <a:rPr lang="ko-KR" altLang="en-US" sz="800" dirty="0" err="1" smtClean="0">
                <a:latin typeface="휴먼모음T" pitchFamily="18" charset="-127"/>
                <a:ea typeface="휴먼모음T" pitchFamily="18" charset="-127"/>
              </a:rPr>
              <a:t>솔개뛰기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800" dirty="0" err="1" smtClean="0">
                <a:latin typeface="휴먼모음T" pitchFamily="18" charset="-127"/>
                <a:ea typeface="휴먼모음T" pitchFamily="18" charset="-127"/>
              </a:rPr>
              <a:t>송골매뛰기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800" dirty="0" err="1" smtClean="0">
                <a:latin typeface="휴먼모음T" pitchFamily="18" charset="-127"/>
                <a:ea typeface="휴먼모음T" pitchFamily="18" charset="-127"/>
              </a:rPr>
              <a:t>십자매뛰기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, 3</a:t>
            </a:r>
            <a:r>
              <a:rPr lang="ko-KR" altLang="en-US" sz="800" dirty="0" err="1" smtClean="0">
                <a:latin typeface="휴먼모음T" pitchFamily="18" charset="-127"/>
                <a:ea typeface="휴먼모음T" pitchFamily="18" charset="-127"/>
              </a:rPr>
              <a:t>중뛰기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, 1.5</a:t>
            </a:r>
            <a:r>
              <a:rPr lang="ko-KR" altLang="en-US" sz="800" dirty="0" err="1" smtClean="0">
                <a:latin typeface="휴먼모음T" pitchFamily="18" charset="-127"/>
                <a:ea typeface="휴먼모음T" pitchFamily="18" charset="-127"/>
              </a:rPr>
              <a:t>중뛰기</a:t>
            </a:r>
            <a:endParaRPr lang="en-US" altLang="ko-KR" sz="800" dirty="0" smtClean="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   </a:t>
            </a:r>
            <a:r>
              <a:rPr lang="en-US" altLang="ko-KR" sz="800" dirty="0" smtClean="0">
                <a:solidFill>
                  <a:srgbClr val="FFC000"/>
                </a:solidFill>
                <a:latin typeface="휴먼모음T" pitchFamily="18" charset="-127"/>
                <a:ea typeface="휴먼모음T" pitchFamily="18" charset="-127"/>
              </a:rPr>
              <a:t>- </a:t>
            </a:r>
            <a:r>
              <a:rPr lang="ko-KR" altLang="en-US" sz="800" dirty="0" smtClean="0">
                <a:solidFill>
                  <a:srgbClr val="FFC000"/>
                </a:solidFill>
                <a:latin typeface="휴먼모음T" pitchFamily="18" charset="-127"/>
                <a:ea typeface="휴먼모음T" pitchFamily="18" charset="-127"/>
              </a:rPr>
              <a:t>심판교육 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: 4</a:t>
            </a:r>
            <a:r>
              <a:rPr lang="ko-KR" altLang="en-US" sz="800" dirty="0" smtClean="0">
                <a:latin typeface="휴먼모음T" pitchFamily="18" charset="-127"/>
                <a:ea typeface="휴먼모음T" pitchFamily="18" charset="-127"/>
              </a:rPr>
              <a:t>인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1</a:t>
            </a:r>
            <a:r>
              <a:rPr lang="ko-KR" altLang="en-US" sz="800" dirty="0" smtClean="0">
                <a:latin typeface="휴먼모음T" pitchFamily="18" charset="-127"/>
                <a:ea typeface="휴먼모음T" pitchFamily="18" charset="-127"/>
              </a:rPr>
              <a:t>조 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30</a:t>
            </a:r>
            <a:r>
              <a:rPr lang="ko-KR" altLang="en-US" sz="800" dirty="0" smtClean="0">
                <a:latin typeface="휴먼모음T" pitchFamily="18" charset="-127"/>
                <a:ea typeface="휴먼모음T" pitchFamily="18" charset="-127"/>
              </a:rPr>
              <a:t>초스피드 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&amp; 30</a:t>
            </a:r>
            <a:r>
              <a:rPr lang="ko-KR" altLang="en-US" sz="800" dirty="0" smtClean="0">
                <a:latin typeface="휴먼모음T" pitchFamily="18" charset="-127"/>
                <a:ea typeface="휴먼모음T" pitchFamily="18" charset="-127"/>
              </a:rPr>
              <a:t>초 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2</a:t>
            </a:r>
            <a:r>
              <a:rPr lang="ko-KR" altLang="en-US" sz="800" dirty="0" smtClean="0">
                <a:latin typeface="휴먼모음T" pitchFamily="18" charset="-127"/>
                <a:ea typeface="휴먼모음T" pitchFamily="18" charset="-127"/>
              </a:rPr>
              <a:t>중 </a:t>
            </a:r>
            <a:r>
              <a:rPr lang="ko-KR" altLang="en-US" sz="800" dirty="0" err="1" smtClean="0">
                <a:latin typeface="휴먼모음T" pitchFamily="18" charset="-127"/>
                <a:ea typeface="휴먼모음T" pitchFamily="18" charset="-127"/>
              </a:rPr>
              <a:t>계수하는법</a:t>
            </a:r>
            <a:endParaRPr lang="en-US" altLang="ko-KR" sz="800" dirty="0" smtClean="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00" dirty="0" smtClean="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800" b="1" dirty="0" smtClean="0">
                <a:solidFill>
                  <a:srgbClr val="00B0F0"/>
                </a:solidFill>
                <a:latin typeface="휴먼모음T" pitchFamily="18" charset="-127"/>
                <a:ea typeface="휴먼모음T" pitchFamily="18" charset="-127"/>
              </a:rPr>
              <a:t>점심식사 </a:t>
            </a:r>
            <a:r>
              <a:rPr lang="en-US" altLang="ko-KR" sz="800" b="1" dirty="0" smtClean="0">
                <a:solidFill>
                  <a:srgbClr val="00B0F0"/>
                </a:solidFill>
                <a:latin typeface="휴먼모음T" pitchFamily="18" charset="-127"/>
                <a:ea typeface="휴먼모음T" pitchFamily="18" charset="-127"/>
              </a:rPr>
              <a:t>– </a:t>
            </a:r>
            <a:r>
              <a:rPr lang="ko-KR" altLang="en-US" sz="800" b="1" dirty="0" smtClean="0">
                <a:solidFill>
                  <a:srgbClr val="00B0F0"/>
                </a:solidFill>
                <a:latin typeface="휴먼모음T" pitchFamily="18" charset="-127"/>
                <a:ea typeface="휴먼모음T" pitchFamily="18" charset="-127"/>
              </a:rPr>
              <a:t>오후 </a:t>
            </a:r>
            <a:r>
              <a:rPr lang="en-US" altLang="ko-KR" sz="800" b="1" dirty="0" smtClean="0">
                <a:solidFill>
                  <a:srgbClr val="00B0F0"/>
                </a:solidFill>
                <a:latin typeface="휴먼모음T" pitchFamily="18" charset="-127"/>
                <a:ea typeface="휴먼모음T" pitchFamily="18" charset="-127"/>
              </a:rPr>
              <a:t>12:20~1:25</a:t>
            </a:r>
          </a:p>
          <a:p>
            <a:pPr>
              <a:lnSpc>
                <a:spcPct val="150000"/>
              </a:lnSpc>
            </a:pPr>
            <a:endParaRPr lang="en-US" altLang="ko-KR" sz="100" b="1" dirty="0" smtClean="0">
              <a:solidFill>
                <a:srgbClr val="00B0F0"/>
              </a:solidFill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·3</a:t>
            </a:r>
            <a:r>
              <a:rPr lang="ko-KR" altLang="en-US" sz="800" dirty="0" smtClean="0">
                <a:latin typeface="휴먼모음T" pitchFamily="18" charset="-127"/>
                <a:ea typeface="휴먼모음T" pitchFamily="18" charset="-127"/>
              </a:rPr>
              <a:t>교시 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– </a:t>
            </a:r>
            <a:r>
              <a:rPr lang="ko-KR" altLang="en-US" sz="800" dirty="0" smtClean="0">
                <a:latin typeface="휴먼모음T" pitchFamily="18" charset="-127"/>
                <a:ea typeface="휴먼모음T" pitchFamily="18" charset="-127"/>
              </a:rPr>
              <a:t>오후 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1:30~3:20</a:t>
            </a:r>
          </a:p>
          <a:p>
            <a:pPr>
              <a:lnSpc>
                <a:spcPct val="150000"/>
              </a:lnSpc>
            </a:pP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  </a:t>
            </a:r>
            <a:r>
              <a:rPr lang="en-US" altLang="ko-KR" sz="800" dirty="0" smtClean="0">
                <a:solidFill>
                  <a:srgbClr val="FFC000"/>
                </a:solidFill>
                <a:latin typeface="휴먼모음T" pitchFamily="18" charset="-127"/>
                <a:ea typeface="휴먼모음T" pitchFamily="18" charset="-127"/>
              </a:rPr>
              <a:t>- </a:t>
            </a:r>
            <a:r>
              <a:rPr lang="ko-KR" altLang="en-US" sz="800" dirty="0" err="1" smtClean="0">
                <a:solidFill>
                  <a:srgbClr val="FFC000"/>
                </a:solidFill>
                <a:latin typeface="휴먼모음T" pitchFamily="18" charset="-127"/>
                <a:ea typeface="휴먼모음T" pitchFamily="18" charset="-127"/>
              </a:rPr>
              <a:t>차이니즈힐</a:t>
            </a:r>
            <a:r>
              <a:rPr lang="ko-KR" altLang="en-US" sz="800" dirty="0" smtClean="0">
                <a:solidFill>
                  <a:srgbClr val="FFC000"/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: </a:t>
            </a:r>
            <a:r>
              <a:rPr lang="ko-KR" altLang="en-US" sz="800" dirty="0" smtClean="0">
                <a:latin typeface="휴먼모음T" pitchFamily="18" charset="-127"/>
                <a:ea typeface="휴먼모음T" pitchFamily="18" charset="-127"/>
              </a:rPr>
              <a:t>베이직 앞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.</a:t>
            </a:r>
            <a:r>
              <a:rPr lang="ko-KR" altLang="en-US" sz="800" dirty="0" smtClean="0">
                <a:latin typeface="휴먼모음T" pitchFamily="18" charset="-127"/>
                <a:ea typeface="휴먼모음T" pitchFamily="18" charset="-127"/>
              </a:rPr>
              <a:t>뒤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800" dirty="0" smtClean="0">
                <a:latin typeface="휴먼모음T" pitchFamily="18" charset="-127"/>
                <a:ea typeface="휴먼모음T" pitchFamily="18" charset="-127"/>
              </a:rPr>
              <a:t>스위치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800" dirty="0" err="1" smtClean="0">
                <a:latin typeface="휴먼모음T" pitchFamily="18" charset="-127"/>
                <a:ea typeface="휴먼모음T" pitchFamily="18" charset="-127"/>
              </a:rPr>
              <a:t>자리바꾸기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), </a:t>
            </a:r>
            <a:r>
              <a:rPr lang="ko-KR" altLang="en-US" sz="800" dirty="0" smtClean="0">
                <a:latin typeface="휴먼모음T" pitchFamily="18" charset="-127"/>
                <a:ea typeface="휴먼모음T" pitchFamily="18" charset="-127"/>
              </a:rPr>
              <a:t>턴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800" dirty="0" smtClean="0">
                <a:latin typeface="휴먼모음T" pitchFamily="18" charset="-127"/>
                <a:ea typeface="휴먼모음T" pitchFamily="18" charset="-127"/>
              </a:rPr>
              <a:t>인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&amp;</a:t>
            </a:r>
            <a:r>
              <a:rPr lang="ko-KR" altLang="en-US" sz="800" dirty="0" smtClean="0">
                <a:latin typeface="휴먼모음T" pitchFamily="18" charset="-127"/>
                <a:ea typeface="휴먼모음T" pitchFamily="18" charset="-127"/>
              </a:rPr>
              <a:t>아웃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              </a:t>
            </a:r>
            <a:r>
              <a:rPr lang="ko-KR" altLang="en-US" sz="800" dirty="0" smtClean="0">
                <a:latin typeface="휴먼모음T" pitchFamily="18" charset="-127"/>
                <a:ea typeface="휴먼모음T" pitchFamily="18" charset="-127"/>
              </a:rPr>
              <a:t>방향전환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800" dirty="0" err="1" smtClean="0">
                <a:latin typeface="휴먼모음T" pitchFamily="18" charset="-127"/>
                <a:ea typeface="휴먼모음T" pitchFamily="18" charset="-127"/>
              </a:rPr>
              <a:t>엇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.</a:t>
            </a:r>
            <a:r>
              <a:rPr lang="ko-KR" altLang="en-US" sz="800" dirty="0" smtClean="0">
                <a:latin typeface="휴먼모음T" pitchFamily="18" charset="-127"/>
                <a:ea typeface="휴먼모음T" pitchFamily="18" charset="-127"/>
              </a:rPr>
              <a:t>풀</a:t>
            </a:r>
            <a:endParaRPr lang="en-US" altLang="ko-KR" sz="800" dirty="0" smtClean="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·4</a:t>
            </a:r>
            <a:r>
              <a:rPr lang="ko-KR" altLang="en-US" sz="800" dirty="0" smtClean="0">
                <a:latin typeface="휴먼모음T" pitchFamily="18" charset="-127"/>
                <a:ea typeface="휴먼모음T" pitchFamily="18" charset="-127"/>
              </a:rPr>
              <a:t>교시 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– </a:t>
            </a:r>
            <a:r>
              <a:rPr lang="ko-KR" altLang="en-US" sz="800" dirty="0" smtClean="0">
                <a:latin typeface="휴먼모음T" pitchFamily="18" charset="-127"/>
                <a:ea typeface="휴먼모음T" pitchFamily="18" charset="-127"/>
              </a:rPr>
              <a:t>오후 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3:20~4:20</a:t>
            </a:r>
          </a:p>
          <a:p>
            <a:pPr>
              <a:lnSpc>
                <a:spcPct val="150000"/>
              </a:lnSpc>
            </a:pP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  </a:t>
            </a:r>
            <a:r>
              <a:rPr lang="en-US" altLang="ko-KR" sz="800" dirty="0" smtClean="0">
                <a:solidFill>
                  <a:srgbClr val="FFC000"/>
                </a:solidFill>
                <a:latin typeface="휴먼모음T" pitchFamily="18" charset="-127"/>
                <a:ea typeface="휴먼모음T" pitchFamily="18" charset="-127"/>
              </a:rPr>
              <a:t>- </a:t>
            </a:r>
            <a:r>
              <a:rPr lang="ko-KR" altLang="en-US" sz="800" dirty="0" err="1" smtClean="0">
                <a:solidFill>
                  <a:srgbClr val="FFC000"/>
                </a:solidFill>
                <a:latin typeface="휴먼모음T" pitchFamily="18" charset="-127"/>
                <a:ea typeface="휴먼모음T" pitchFamily="18" charset="-127"/>
              </a:rPr>
              <a:t>더블덧치</a:t>
            </a:r>
            <a:r>
              <a:rPr lang="ko-KR" altLang="en-US" sz="800" dirty="0" smtClean="0">
                <a:solidFill>
                  <a:srgbClr val="FFC000"/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: </a:t>
            </a:r>
            <a:r>
              <a:rPr lang="ko-KR" altLang="en-US" sz="800" dirty="0" smtClean="0">
                <a:latin typeface="휴먼모음T" pitchFamily="18" charset="-127"/>
                <a:ea typeface="휴먼모음T" pitchFamily="18" charset="-127"/>
              </a:rPr>
              <a:t>베이직 터닝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800" dirty="0" smtClean="0">
                <a:latin typeface="휴먼모음T" pitchFamily="18" charset="-127"/>
                <a:ea typeface="휴먼모음T" pitchFamily="18" charset="-127"/>
              </a:rPr>
              <a:t>로프스위치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, 2</a:t>
            </a:r>
            <a:r>
              <a:rPr lang="ko-KR" altLang="en-US" sz="800" dirty="0" err="1" smtClean="0">
                <a:latin typeface="휴먼모음T" pitchFamily="18" charset="-127"/>
                <a:ea typeface="휴먼모음T" pitchFamily="18" charset="-127"/>
              </a:rPr>
              <a:t>중터닝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800" dirty="0" err="1" smtClean="0">
                <a:latin typeface="휴먼모음T" pitchFamily="18" charset="-127"/>
                <a:ea typeface="휴먼모음T" pitchFamily="18" charset="-127"/>
              </a:rPr>
              <a:t>업슬라이드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            </a:t>
            </a:r>
            <a:r>
              <a:rPr lang="ko-KR" altLang="en-US" sz="800" dirty="0" err="1" smtClean="0">
                <a:latin typeface="휴먼모음T" pitchFamily="18" charset="-127"/>
                <a:ea typeface="휴먼모음T" pitchFamily="18" charset="-127"/>
              </a:rPr>
              <a:t>원슬라이드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800" dirty="0" smtClean="0">
                <a:latin typeface="휴먼모음T" pitchFamily="18" charset="-127"/>
                <a:ea typeface="휴먼모음T" pitchFamily="18" charset="-127"/>
              </a:rPr>
              <a:t>사이드슬라이드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800" dirty="0" smtClean="0">
                <a:latin typeface="휴먼모음T" pitchFamily="18" charset="-127"/>
                <a:ea typeface="휴먼모음T" pitchFamily="18" charset="-127"/>
              </a:rPr>
              <a:t>점퍼 인 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&amp; </a:t>
            </a:r>
            <a:r>
              <a:rPr lang="ko-KR" altLang="en-US" sz="800" dirty="0" smtClean="0">
                <a:latin typeface="휴먼모음T" pitchFamily="18" charset="-127"/>
                <a:ea typeface="휴먼모음T" pitchFamily="18" charset="-127"/>
              </a:rPr>
              <a:t>아웃</a:t>
            </a:r>
            <a:endParaRPr lang="en-US" altLang="ko-KR" sz="800" dirty="0" smtClean="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·5</a:t>
            </a:r>
            <a:r>
              <a:rPr lang="ko-KR" altLang="en-US" sz="800" dirty="0" smtClean="0">
                <a:latin typeface="휴먼모음T" pitchFamily="18" charset="-127"/>
                <a:ea typeface="휴먼모음T" pitchFamily="18" charset="-127"/>
              </a:rPr>
              <a:t>교시 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– </a:t>
            </a:r>
            <a:r>
              <a:rPr lang="ko-KR" altLang="en-US" sz="800" dirty="0" smtClean="0">
                <a:latin typeface="휴먼모음T" pitchFamily="18" charset="-127"/>
                <a:ea typeface="휴먼모음T" pitchFamily="18" charset="-127"/>
              </a:rPr>
              <a:t>오후 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4:30~5:00</a:t>
            </a:r>
          </a:p>
          <a:p>
            <a:pPr>
              <a:lnSpc>
                <a:spcPct val="150000"/>
              </a:lnSpc>
            </a:pP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  - </a:t>
            </a:r>
            <a:r>
              <a:rPr lang="ko-KR" altLang="en-US" sz="800" dirty="0" smtClean="0">
                <a:latin typeface="휴먼모음T" pitchFamily="18" charset="-127"/>
                <a:ea typeface="휴먼모음T" pitchFamily="18" charset="-127"/>
              </a:rPr>
              <a:t>사진촬영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800" dirty="0" smtClean="0">
                <a:latin typeface="휴먼모음T" pitchFamily="18" charset="-127"/>
                <a:ea typeface="휴먼모음T" pitchFamily="18" charset="-127"/>
              </a:rPr>
              <a:t>자격증 수료</a:t>
            </a:r>
            <a:r>
              <a:rPr lang="en-US" altLang="ko-KR" sz="800" dirty="0" smtClean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800" dirty="0" smtClean="0">
                <a:latin typeface="휴먼모음T" pitchFamily="18" charset="-127"/>
                <a:ea typeface="휴먼모음T" pitchFamily="18" charset="-127"/>
              </a:rPr>
              <a:t>강습회 마무리</a:t>
            </a:r>
            <a:endParaRPr lang="en-US" altLang="ko-KR" sz="800" b="1" dirty="0" smtClean="0">
              <a:solidFill>
                <a:srgbClr val="00B0F0"/>
              </a:solidFill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endParaRPr lang="ko-KR" altLang="en-US" sz="800" dirty="0">
              <a:solidFill>
                <a:srgbClr val="0000FF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타원 54"/>
          <p:cNvSpPr/>
          <p:nvPr/>
        </p:nvSpPr>
        <p:spPr>
          <a:xfrm>
            <a:off x="5445224" y="6393160"/>
            <a:ext cx="2060848" cy="216024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타원 57"/>
          <p:cNvSpPr/>
          <p:nvPr/>
        </p:nvSpPr>
        <p:spPr>
          <a:xfrm>
            <a:off x="1484784" y="6825208"/>
            <a:ext cx="1872208" cy="2160240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그룹 39"/>
          <p:cNvGrpSpPr/>
          <p:nvPr/>
        </p:nvGrpSpPr>
        <p:grpSpPr>
          <a:xfrm>
            <a:off x="730796" y="2695352"/>
            <a:ext cx="1690092" cy="528553"/>
            <a:chOff x="404664" y="3440832"/>
            <a:chExt cx="1690092" cy="528553"/>
          </a:xfrm>
        </p:grpSpPr>
        <p:sp>
          <p:nvSpPr>
            <p:cNvPr id="36" name="TextBox 35"/>
            <p:cNvSpPr txBox="1"/>
            <p:nvPr/>
          </p:nvSpPr>
          <p:spPr>
            <a:xfrm>
              <a:off x="404664" y="3446165"/>
              <a:ext cx="10081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800" smtClean="0">
                  <a:latin typeface="HY얕은샘물M" pitchFamily="18" charset="-127"/>
                  <a:ea typeface="HY얕은샘물M" pitchFamily="18" charset="-127"/>
                </a:rPr>
                <a:t>강습회</a:t>
              </a:r>
              <a:endParaRPr lang="ko-KR" altLang="en-US" sz="2800">
                <a:latin typeface="HY얕은샘물M" pitchFamily="18" charset="-127"/>
                <a:ea typeface="HY얕은샘물M" pitchFamily="18" charset="-127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086644" y="3440832"/>
              <a:ext cx="10081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800" smtClean="0">
                  <a:latin typeface="HY얕은샘물M" pitchFamily="18" charset="-127"/>
                  <a:ea typeface="HY얕은샘물M" pitchFamily="18" charset="-127"/>
                </a:rPr>
                <a:t>일</a:t>
              </a:r>
              <a:r>
                <a:rPr lang="ko-KR" altLang="en-US" sz="2800">
                  <a:latin typeface="HY얕은샘물M" pitchFamily="18" charset="-127"/>
                  <a:ea typeface="HY얕은샘물M" pitchFamily="18" charset="-127"/>
                </a:rPr>
                <a:t>정</a:t>
              </a:r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-88900" y="3325074"/>
            <a:ext cx="396044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90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· </a:t>
            </a:r>
            <a:r>
              <a:rPr lang="ko-KR" altLang="en-US" sz="90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일 시 </a:t>
            </a:r>
            <a:r>
              <a:rPr lang="en-US" altLang="ko-KR" sz="90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: 2012. 7. 15(</a:t>
            </a:r>
            <a:r>
              <a:rPr lang="ko-KR" altLang="en-US" sz="90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일</a:t>
            </a:r>
            <a:r>
              <a:rPr lang="en-US" altLang="ko-KR" sz="90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90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· </a:t>
            </a:r>
            <a:r>
              <a:rPr lang="ko-KR" altLang="en-US" sz="90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시 간 </a:t>
            </a:r>
            <a:r>
              <a:rPr lang="en-US" altLang="ko-KR" sz="90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: </a:t>
            </a:r>
            <a:r>
              <a:rPr lang="ko-KR" altLang="en-US" sz="90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오전</a:t>
            </a:r>
            <a:r>
              <a:rPr lang="en-US" altLang="ko-KR" sz="90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9:00~</a:t>
            </a:r>
            <a:r>
              <a:rPr lang="ko-KR" altLang="en-US" sz="90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오후</a:t>
            </a:r>
            <a:r>
              <a:rPr lang="en-US" altLang="ko-KR" sz="90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5:00(8</a:t>
            </a:r>
            <a:r>
              <a:rPr lang="ko-KR" altLang="en-US" sz="90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시간</a:t>
            </a:r>
            <a:r>
              <a:rPr lang="en-US" altLang="ko-KR" sz="90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90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· </a:t>
            </a:r>
            <a:r>
              <a:rPr lang="ko-KR" altLang="en-US" sz="90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장 소 </a:t>
            </a:r>
            <a:r>
              <a:rPr lang="en-US" altLang="ko-KR" sz="90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: </a:t>
            </a:r>
            <a:r>
              <a:rPr lang="ko-KR" altLang="en-US" sz="90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부산 대연동 동천고등학교 강당</a:t>
            </a:r>
            <a:endParaRPr lang="en-US" altLang="ko-KR" sz="900" smtClean="0">
              <a:solidFill>
                <a:srgbClr val="FF0000"/>
              </a:solidFill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900" smtClean="0">
                <a:latin typeface="휴먼모음T" pitchFamily="18" charset="-127"/>
                <a:ea typeface="휴먼모음T" pitchFamily="18" charset="-127"/>
              </a:rPr>
              <a:t>· </a:t>
            </a:r>
            <a:r>
              <a:rPr lang="ko-KR" altLang="en-US" sz="900" smtClean="0">
                <a:latin typeface="휴먼모음T" pitchFamily="18" charset="-127"/>
                <a:ea typeface="휴먼모음T" pitchFamily="18" charset="-127"/>
              </a:rPr>
              <a:t>강 사 </a:t>
            </a:r>
            <a:r>
              <a:rPr lang="en-US" altLang="ko-KR" sz="900" smtClean="0">
                <a:latin typeface="휴먼모음T" pitchFamily="18" charset="-127"/>
                <a:ea typeface="휴먼모음T" pitchFamily="18" charset="-127"/>
              </a:rPr>
              <a:t>: </a:t>
            </a:r>
            <a:r>
              <a:rPr lang="ko-KR" altLang="en-US" sz="900" smtClean="0">
                <a:latin typeface="휴먼모음T" pitchFamily="18" charset="-127"/>
                <a:ea typeface="휴먼모음T" pitchFamily="18" charset="-127"/>
              </a:rPr>
              <a:t>경민대학교 이태현 교수외 시범단</a:t>
            </a:r>
            <a:r>
              <a:rPr lang="en-US" altLang="ko-KR" sz="900" smtClean="0">
                <a:latin typeface="휴먼모음T" pitchFamily="18" charset="-127"/>
                <a:ea typeface="휴먼모음T" pitchFamily="18" charset="-127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900" smtClean="0">
                <a:latin typeface="휴먼모음T" pitchFamily="18" charset="-127"/>
                <a:ea typeface="휴먼모음T" pitchFamily="18" charset="-127"/>
              </a:rPr>
              <a:t>         (N.B.J</a:t>
            </a:r>
            <a:r>
              <a:rPr lang="ko-KR" altLang="en-US" sz="900" smtClean="0">
                <a:latin typeface="휴먼모음T" pitchFamily="18" charset="-127"/>
                <a:ea typeface="휴먼모음T" pitchFamily="18" charset="-127"/>
              </a:rPr>
              <a:t>파워점프 최진철 원장</a:t>
            </a:r>
            <a:r>
              <a:rPr lang="en-US" altLang="ko-KR" sz="900" smtClean="0">
                <a:latin typeface="휴먼모음T" pitchFamily="18" charset="-127"/>
                <a:ea typeface="휴먼모음T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900" smtClean="0">
                <a:latin typeface="휴먼모음T" pitchFamily="18" charset="-127"/>
                <a:ea typeface="휴먼모음T" pitchFamily="18" charset="-127"/>
              </a:rPr>
              <a:t>· </a:t>
            </a:r>
            <a:r>
              <a:rPr lang="ko-KR" altLang="en-US" sz="900" smtClean="0">
                <a:latin typeface="휴먼모음T" pitchFamily="18" charset="-127"/>
                <a:ea typeface="휴먼모음T" pitchFamily="18" charset="-127"/>
              </a:rPr>
              <a:t>주 최</a:t>
            </a:r>
            <a:r>
              <a:rPr lang="en-US" altLang="ko-KR" sz="900" smtClean="0">
                <a:latin typeface="휴먼모음T" pitchFamily="18" charset="-127"/>
                <a:ea typeface="휴먼모음T" pitchFamily="18" charset="-127"/>
              </a:rPr>
              <a:t> : </a:t>
            </a:r>
            <a:r>
              <a:rPr lang="ko-KR" altLang="en-US" sz="900" smtClean="0">
                <a:latin typeface="휴먼모음T" pitchFamily="18" charset="-127"/>
                <a:ea typeface="휴먼모음T" pitchFamily="18" charset="-127"/>
              </a:rPr>
              <a:t>사</a:t>
            </a:r>
            <a:r>
              <a:rPr lang="en-US" altLang="ko-KR" sz="900" smtClean="0">
                <a:latin typeface="휴먼모음T" pitchFamily="18" charset="-127"/>
                <a:ea typeface="휴먼모음T" pitchFamily="18" charset="-127"/>
              </a:rPr>
              <a:t>)</a:t>
            </a:r>
            <a:r>
              <a:rPr lang="ko-KR" altLang="en-US" sz="900" smtClean="0">
                <a:latin typeface="휴먼모음T" pitchFamily="18" charset="-127"/>
                <a:ea typeface="휴먼모음T" pitchFamily="18" charset="-127"/>
              </a:rPr>
              <a:t>한국줄넘기협회</a:t>
            </a:r>
            <a:endParaRPr lang="en-US" altLang="ko-KR" sz="900" smtClean="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900" smtClean="0">
                <a:latin typeface="휴먼모음T" pitchFamily="18" charset="-127"/>
                <a:ea typeface="휴먼모음T" pitchFamily="18" charset="-127"/>
              </a:rPr>
              <a:t>           부산 김정원 지부장</a:t>
            </a:r>
            <a:r>
              <a:rPr lang="en-US" altLang="ko-KR" sz="900" smtClean="0">
                <a:latin typeface="휴먼모음T" pitchFamily="18" charset="-127"/>
                <a:ea typeface="휴먼모음T" pitchFamily="18" charset="-127"/>
              </a:rPr>
              <a:t>(010-7159-2142)</a:t>
            </a:r>
          </a:p>
          <a:p>
            <a:pPr>
              <a:lnSpc>
                <a:spcPct val="150000"/>
              </a:lnSpc>
            </a:pPr>
            <a:r>
              <a:rPr lang="ko-KR" altLang="en-US" sz="900" smtClean="0">
                <a:latin typeface="휴먼모음T" pitchFamily="18" charset="-127"/>
                <a:ea typeface="휴먼모음T" pitchFamily="18" charset="-127"/>
              </a:rPr>
              <a:t>           무도코리아</a:t>
            </a:r>
            <a:r>
              <a:rPr lang="en-US" altLang="ko-KR" sz="900" smtClean="0">
                <a:latin typeface="휴먼모음T" pitchFamily="18" charset="-127"/>
                <a:ea typeface="휴먼모음T" pitchFamily="18" charset="-127"/>
              </a:rPr>
              <a:t>(051-316-2763)</a:t>
            </a:r>
          </a:p>
          <a:p>
            <a:pPr>
              <a:lnSpc>
                <a:spcPct val="150000"/>
              </a:lnSpc>
            </a:pPr>
            <a:r>
              <a:rPr lang="en-US" altLang="ko-KR" sz="900" smtClean="0">
                <a:latin typeface="휴먼모음T" pitchFamily="18" charset="-127"/>
                <a:ea typeface="휴먼모음T" pitchFamily="18" charset="-127"/>
              </a:rPr>
              <a:t>· </a:t>
            </a:r>
            <a:r>
              <a:rPr lang="ko-KR" altLang="en-US" sz="900" smtClean="0">
                <a:latin typeface="휴먼모음T" pitchFamily="18" charset="-127"/>
                <a:ea typeface="휴먼모음T" pitchFamily="18" charset="-127"/>
              </a:rPr>
              <a:t>주 관 </a:t>
            </a:r>
            <a:r>
              <a:rPr lang="en-US" altLang="ko-KR" sz="900" smtClean="0">
                <a:latin typeface="휴먼모음T" pitchFamily="18" charset="-127"/>
                <a:ea typeface="휴먼모음T" pitchFamily="18" charset="-127"/>
              </a:rPr>
              <a:t>: </a:t>
            </a:r>
            <a:r>
              <a:rPr lang="ko-KR" altLang="en-US" sz="900" smtClean="0">
                <a:latin typeface="휴먼모음T" pitchFamily="18" charset="-127"/>
                <a:ea typeface="휴먼모음T" pitchFamily="18" charset="-127"/>
              </a:rPr>
              <a:t>무도코리아</a:t>
            </a:r>
            <a:endParaRPr lang="en-US" altLang="ko-KR" sz="900" smtClean="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900" smtClean="0">
                <a:latin typeface="휴먼모음T" pitchFamily="18" charset="-127"/>
                <a:ea typeface="휴먼모음T" pitchFamily="18" charset="-127"/>
              </a:rPr>
              <a:t>· </a:t>
            </a:r>
            <a:r>
              <a:rPr lang="ko-KR" altLang="en-US" sz="900" smtClean="0">
                <a:latin typeface="휴먼모음T" pitchFamily="18" charset="-127"/>
                <a:ea typeface="휴먼모음T" pitchFamily="18" charset="-127"/>
              </a:rPr>
              <a:t>문 의 </a:t>
            </a:r>
            <a:r>
              <a:rPr lang="en-US" altLang="ko-KR" sz="900" smtClean="0">
                <a:latin typeface="휴먼모음T" pitchFamily="18" charset="-127"/>
                <a:ea typeface="휴먼모음T" pitchFamily="18" charset="-127"/>
              </a:rPr>
              <a:t>: 051-316-2763</a:t>
            </a:r>
          </a:p>
          <a:p>
            <a:pPr>
              <a:lnSpc>
                <a:spcPct val="150000"/>
              </a:lnSpc>
            </a:pPr>
            <a:r>
              <a:rPr lang="ko-KR" altLang="en-US" sz="900" smtClean="0">
                <a:latin typeface="휴먼모음T" pitchFamily="18" charset="-127"/>
                <a:ea typeface="휴먼모음T" pitchFamily="18" charset="-127"/>
              </a:rPr>
              <a:t>          무도코리아 전현종 대리</a:t>
            </a:r>
            <a:r>
              <a:rPr lang="en-US" altLang="ko-KR" sz="900" smtClean="0">
                <a:latin typeface="휴먼모음T" pitchFamily="18" charset="-127"/>
                <a:ea typeface="휴먼모음T" pitchFamily="18" charset="-127"/>
              </a:rPr>
              <a:t>(010-4852-4819)</a:t>
            </a:r>
          </a:p>
          <a:p>
            <a:pPr>
              <a:lnSpc>
                <a:spcPct val="150000"/>
              </a:lnSpc>
            </a:pPr>
            <a:r>
              <a:rPr lang="ko-KR" altLang="en-US" sz="900" smtClean="0">
                <a:latin typeface="휴먼모음T" pitchFamily="18" charset="-127"/>
                <a:ea typeface="휴먼모음T" pitchFamily="18" charset="-127"/>
              </a:rPr>
              <a:t>          무도코리아 김대정 실장</a:t>
            </a:r>
            <a:r>
              <a:rPr lang="en-US" altLang="ko-KR" sz="900" smtClean="0">
                <a:latin typeface="휴먼모음T" pitchFamily="18" charset="-127"/>
                <a:ea typeface="휴먼모음T" pitchFamily="18" charset="-127"/>
              </a:rPr>
              <a:t>(010-4484-2491)</a:t>
            </a:r>
          </a:p>
          <a:p>
            <a:pPr>
              <a:lnSpc>
                <a:spcPct val="150000"/>
              </a:lnSpc>
            </a:pPr>
            <a:r>
              <a:rPr lang="en-US" altLang="ko-KR" sz="900" smtClean="0">
                <a:latin typeface="휴먼모음T" pitchFamily="18" charset="-127"/>
                <a:ea typeface="휴먼모음T" pitchFamily="18" charset="-127"/>
              </a:rPr>
              <a:t>· </a:t>
            </a:r>
            <a:r>
              <a:rPr lang="ko-KR" altLang="en-US" sz="900" smtClean="0">
                <a:latin typeface="휴먼모음T" pitchFamily="18" charset="-127"/>
                <a:ea typeface="휴먼모음T" pitchFamily="18" charset="-127"/>
              </a:rPr>
              <a:t>참가비 </a:t>
            </a:r>
            <a:r>
              <a:rPr lang="en-US" altLang="ko-KR" sz="900" smtClean="0">
                <a:latin typeface="휴먼모음T" pitchFamily="18" charset="-127"/>
                <a:ea typeface="휴먼모음T" pitchFamily="18" charset="-127"/>
              </a:rPr>
              <a:t>: 10</a:t>
            </a:r>
            <a:r>
              <a:rPr lang="ko-KR" altLang="en-US" sz="900" smtClean="0">
                <a:latin typeface="휴먼모음T" pitchFamily="18" charset="-127"/>
                <a:ea typeface="휴먼모음T" pitchFamily="18" charset="-127"/>
              </a:rPr>
              <a:t>만원</a:t>
            </a:r>
            <a:r>
              <a:rPr lang="en-US" altLang="ko-KR" sz="900" smtClean="0">
                <a:latin typeface="휴먼모음T" pitchFamily="18" charset="-127"/>
                <a:ea typeface="휴먼모음T" pitchFamily="18" charset="-127"/>
              </a:rPr>
              <a:t>+</a:t>
            </a:r>
            <a:r>
              <a:rPr lang="ko-KR" altLang="en-US" sz="900" smtClean="0">
                <a:latin typeface="휴먼모음T" pitchFamily="18" charset="-127"/>
                <a:ea typeface="휴먼모음T" pitchFamily="18" charset="-127"/>
              </a:rPr>
              <a:t>점심</a:t>
            </a:r>
            <a:r>
              <a:rPr lang="en-US" altLang="ko-KR" sz="900" smtClean="0">
                <a:latin typeface="휴먼모음T" pitchFamily="18" charset="-127"/>
                <a:ea typeface="휴먼모음T" pitchFamily="18" charset="-127"/>
              </a:rPr>
              <a:t>5</a:t>
            </a:r>
            <a:r>
              <a:rPr lang="ko-KR" altLang="en-US" sz="900" smtClean="0">
                <a:latin typeface="휴먼모음T" pitchFamily="18" charset="-127"/>
                <a:ea typeface="휴먼모음T" pitchFamily="18" charset="-127"/>
              </a:rPr>
              <a:t>천원</a:t>
            </a:r>
            <a:r>
              <a:rPr lang="en-US" altLang="ko-KR" sz="900" smtClean="0">
                <a:latin typeface="휴먼모음T" pitchFamily="18" charset="-127"/>
                <a:ea typeface="휴먼모음T" pitchFamily="18" charset="-127"/>
              </a:rPr>
              <a:t>=10</a:t>
            </a:r>
            <a:r>
              <a:rPr lang="ko-KR" altLang="en-US" sz="900" smtClean="0">
                <a:latin typeface="휴먼모음T" pitchFamily="18" charset="-127"/>
                <a:ea typeface="휴먼모음T" pitchFamily="18" charset="-127"/>
              </a:rPr>
              <a:t>만</a:t>
            </a:r>
            <a:r>
              <a:rPr lang="en-US" altLang="ko-KR" sz="900" smtClean="0">
                <a:latin typeface="휴먼모음T" pitchFamily="18" charset="-127"/>
                <a:ea typeface="휴먼모음T" pitchFamily="18" charset="-127"/>
              </a:rPr>
              <a:t>5</a:t>
            </a:r>
            <a:r>
              <a:rPr lang="ko-KR" altLang="en-US" sz="900" smtClean="0">
                <a:latin typeface="휴먼모음T" pitchFamily="18" charset="-127"/>
                <a:ea typeface="휴먼모음T" pitchFamily="18" charset="-127"/>
              </a:rPr>
              <a:t>천원</a:t>
            </a:r>
            <a:endParaRPr lang="en-US" altLang="ko-KR" sz="900" smtClean="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900" smtClean="0">
                <a:latin typeface="휴먼모음T" pitchFamily="18" charset="-127"/>
                <a:ea typeface="휴먼모음T" pitchFamily="18" charset="-127"/>
              </a:rPr>
              <a:t>          </a:t>
            </a:r>
            <a:r>
              <a:rPr lang="en-US" altLang="ko-KR" sz="80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80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선택 </a:t>
            </a:r>
            <a:r>
              <a:rPr lang="en-US" altLang="ko-KR" sz="80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: </a:t>
            </a:r>
            <a:r>
              <a:rPr lang="ko-KR" altLang="en-US" sz="80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심판자격증 발급비 별도 </a:t>
            </a:r>
            <a:r>
              <a:rPr lang="en-US" altLang="ko-KR" sz="80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3</a:t>
            </a:r>
            <a:r>
              <a:rPr lang="ko-KR" altLang="en-US" sz="80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만원</a:t>
            </a:r>
            <a:r>
              <a:rPr lang="en-US" altLang="ko-KR" sz="80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)</a:t>
            </a:r>
            <a:endParaRPr lang="en-US" altLang="ko-KR" sz="900" smtClean="0">
              <a:solidFill>
                <a:srgbClr val="FF0000"/>
              </a:solidFill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900" smtClean="0">
                <a:latin typeface="휴먼모음T" pitchFamily="18" charset="-127"/>
                <a:ea typeface="휴먼모음T" pitchFamily="18" charset="-127"/>
              </a:rPr>
              <a:t>· </a:t>
            </a:r>
            <a:r>
              <a:rPr lang="ko-KR" altLang="en-US" sz="900" smtClean="0">
                <a:latin typeface="휴먼모음T" pitchFamily="18" charset="-127"/>
                <a:ea typeface="휴먼모음T" pitchFamily="18" charset="-127"/>
              </a:rPr>
              <a:t>입금계좌 </a:t>
            </a:r>
            <a:r>
              <a:rPr lang="en-US" altLang="ko-KR" sz="900" smtClean="0">
                <a:latin typeface="휴먼모음T" pitchFamily="18" charset="-127"/>
                <a:ea typeface="휴먼모음T" pitchFamily="18" charset="-127"/>
              </a:rPr>
              <a:t>: </a:t>
            </a:r>
            <a:r>
              <a:rPr lang="ko-KR" altLang="en-US" sz="900" smtClean="0">
                <a:latin typeface="휴먼모음T" pitchFamily="18" charset="-127"/>
                <a:ea typeface="휴먼모음T" pitchFamily="18" charset="-127"/>
              </a:rPr>
              <a:t>농협 </a:t>
            </a:r>
            <a:r>
              <a:rPr lang="en-US" altLang="ko-KR" sz="900" smtClean="0">
                <a:latin typeface="휴먼모음T" pitchFamily="18" charset="-127"/>
                <a:ea typeface="휴먼모음T" pitchFamily="18" charset="-127"/>
              </a:rPr>
              <a:t>942-02-362931 / </a:t>
            </a:r>
            <a:r>
              <a:rPr lang="ko-KR" altLang="en-US" sz="900" smtClean="0">
                <a:latin typeface="휴먼모음T" pitchFamily="18" charset="-127"/>
                <a:ea typeface="휴먼모음T" pitchFamily="18" charset="-127"/>
              </a:rPr>
              <a:t>예금주 </a:t>
            </a:r>
            <a:r>
              <a:rPr lang="en-US" altLang="ko-KR" sz="900" smtClean="0">
                <a:latin typeface="휴먼모음T" pitchFamily="18" charset="-127"/>
                <a:ea typeface="휴먼모음T" pitchFamily="18" charset="-127"/>
              </a:rPr>
              <a:t>: </a:t>
            </a:r>
            <a:r>
              <a:rPr lang="ko-KR" altLang="en-US" sz="900" smtClean="0">
                <a:latin typeface="휴먼모음T" pitchFamily="18" charset="-127"/>
                <a:ea typeface="휴먼모음T" pitchFamily="18" charset="-127"/>
              </a:rPr>
              <a:t>김상길</a:t>
            </a:r>
            <a:endParaRPr lang="en-US" altLang="ko-KR" sz="900" smtClean="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900" smtClean="0">
                <a:latin typeface="휴먼모음T" pitchFamily="18" charset="-127"/>
                <a:ea typeface="휴먼모음T" pitchFamily="18" charset="-127"/>
              </a:rPr>
              <a:t>· </a:t>
            </a:r>
            <a:r>
              <a:rPr lang="ko-KR" altLang="en-US" sz="900" smtClean="0">
                <a:latin typeface="휴먼모음T" pitchFamily="18" charset="-127"/>
                <a:ea typeface="휴먼모음T" pitchFamily="18" charset="-127"/>
              </a:rPr>
              <a:t>참가대상 </a:t>
            </a:r>
            <a:r>
              <a:rPr lang="en-US" altLang="ko-KR" sz="900" smtClean="0">
                <a:latin typeface="휴먼모음T" pitchFamily="18" charset="-127"/>
                <a:ea typeface="휴먼모음T" pitchFamily="18" charset="-127"/>
              </a:rPr>
              <a:t>: </a:t>
            </a:r>
            <a:r>
              <a:rPr lang="ko-KR" altLang="en-US" sz="900" smtClean="0">
                <a:latin typeface="휴먼모음T" pitchFamily="18" charset="-127"/>
                <a:ea typeface="휴먼모음T" pitchFamily="18" charset="-127"/>
              </a:rPr>
              <a:t>줄넘기에 관심 있는 분 누구나</a:t>
            </a:r>
            <a:endParaRPr lang="en-US" altLang="ko-KR" sz="900" smtClean="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900" smtClean="0">
                <a:latin typeface="휴먼모음T" pitchFamily="18" charset="-127"/>
                <a:ea typeface="휴먼모음T" pitchFamily="18" charset="-127"/>
              </a:rPr>
              <a:t>· </a:t>
            </a:r>
            <a:r>
              <a:rPr lang="ko-KR" altLang="en-US" sz="900" smtClean="0">
                <a:latin typeface="휴먼모음T" pitchFamily="18" charset="-127"/>
                <a:ea typeface="휴먼모음T" pitchFamily="18" charset="-127"/>
              </a:rPr>
              <a:t>참가인원 </a:t>
            </a:r>
            <a:r>
              <a:rPr lang="en-US" altLang="ko-KR" sz="900" smtClean="0">
                <a:latin typeface="휴먼모음T" pitchFamily="18" charset="-127"/>
                <a:ea typeface="휴먼모음T" pitchFamily="18" charset="-127"/>
              </a:rPr>
              <a:t>: </a:t>
            </a:r>
            <a:r>
              <a:rPr lang="ko-KR" altLang="en-US" sz="900" smtClean="0">
                <a:latin typeface="휴먼모음T" pitchFamily="18" charset="-127"/>
                <a:ea typeface="휴먼모음T" pitchFamily="18" charset="-127"/>
              </a:rPr>
              <a:t>선착순 </a:t>
            </a:r>
            <a:r>
              <a:rPr lang="en-US" altLang="ko-KR" sz="900" smtClean="0">
                <a:latin typeface="휴먼모음T" pitchFamily="18" charset="-127"/>
                <a:ea typeface="휴먼모음T" pitchFamily="18" charset="-127"/>
              </a:rPr>
              <a:t>50</a:t>
            </a:r>
            <a:r>
              <a:rPr lang="ko-KR" altLang="en-US" sz="900" smtClean="0">
                <a:latin typeface="휴먼모음T" pitchFamily="18" charset="-127"/>
                <a:ea typeface="휴먼모음T" pitchFamily="18" charset="-127"/>
              </a:rPr>
              <a:t>명</a:t>
            </a:r>
            <a:endParaRPr lang="en-US" altLang="ko-KR" sz="900" smtClean="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900" smtClean="0">
                <a:latin typeface="휴먼모음T" pitchFamily="18" charset="-127"/>
                <a:ea typeface="휴먼모음T" pitchFamily="18" charset="-127"/>
              </a:rPr>
              <a:t>· </a:t>
            </a:r>
            <a:r>
              <a:rPr lang="ko-KR" altLang="en-US" sz="900" smtClean="0">
                <a:latin typeface="휴먼모음T" pitchFamily="18" charset="-127"/>
                <a:ea typeface="휴먼모음T" pitchFamily="18" charset="-127"/>
              </a:rPr>
              <a:t>준비물 </a:t>
            </a:r>
            <a:r>
              <a:rPr lang="en-US" altLang="ko-KR" sz="900" smtClean="0">
                <a:latin typeface="휴먼모음T" pitchFamily="18" charset="-127"/>
                <a:ea typeface="휴먼모음T" pitchFamily="18" charset="-127"/>
              </a:rPr>
              <a:t>: </a:t>
            </a:r>
            <a:r>
              <a:rPr lang="ko-KR" altLang="en-US" sz="900" smtClean="0">
                <a:latin typeface="휴먼모음T" pitchFamily="18" charset="-127"/>
                <a:ea typeface="휴먼모음T" pitchFamily="18" charset="-127"/>
              </a:rPr>
              <a:t>간편한 운동복장</a:t>
            </a:r>
            <a:r>
              <a:rPr lang="en-US" altLang="ko-KR" sz="900" smtClean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900" smtClean="0">
                <a:latin typeface="휴먼모음T" pitchFamily="18" charset="-127"/>
                <a:ea typeface="휴먼모음T" pitchFamily="18" charset="-127"/>
              </a:rPr>
              <a:t>운동화</a:t>
            </a:r>
            <a:r>
              <a:rPr lang="en-US" altLang="ko-KR" sz="90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90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줄넘기는 협회에서 지급</a:t>
            </a:r>
            <a:r>
              <a:rPr lang="en-US" altLang="ko-KR" sz="90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900" smtClean="0">
                <a:latin typeface="휴먼모음T" pitchFamily="18" charset="-127"/>
                <a:ea typeface="휴먼모음T" pitchFamily="18" charset="-127"/>
              </a:rPr>
              <a:t>· </a:t>
            </a:r>
            <a:r>
              <a:rPr lang="ko-KR" altLang="en-US" sz="900" smtClean="0">
                <a:latin typeface="휴먼모음T" pitchFamily="18" charset="-127"/>
                <a:ea typeface="휴먼모음T" pitchFamily="18" charset="-127"/>
              </a:rPr>
              <a:t>접수마감 </a:t>
            </a:r>
            <a:r>
              <a:rPr lang="en-US" altLang="ko-KR" sz="900" smtClean="0">
                <a:latin typeface="휴먼모음T" pitchFamily="18" charset="-127"/>
                <a:ea typeface="휴먼모음T" pitchFamily="18" charset="-127"/>
              </a:rPr>
              <a:t>: 2012. 7. 13(</a:t>
            </a:r>
            <a:r>
              <a:rPr lang="ko-KR" altLang="en-US" sz="900" smtClean="0">
                <a:latin typeface="휴먼모음T" pitchFamily="18" charset="-127"/>
                <a:ea typeface="휴먼모음T" pitchFamily="18" charset="-127"/>
              </a:rPr>
              <a:t>금</a:t>
            </a:r>
            <a:r>
              <a:rPr lang="en-US" altLang="ko-KR" sz="900" smtClean="0">
                <a:latin typeface="휴먼모음T" pitchFamily="18" charset="-127"/>
                <a:ea typeface="휴먼모음T" pitchFamily="18" charset="-127"/>
              </a:rPr>
              <a:t>)</a:t>
            </a:r>
            <a:r>
              <a:rPr lang="ko-KR" altLang="en-US" sz="900" smtClean="0">
                <a:latin typeface="휴먼모음T" pitchFamily="18" charset="-127"/>
                <a:ea typeface="휴먼모음T" pitchFamily="18" charset="-127"/>
              </a:rPr>
              <a:t>까지</a:t>
            </a:r>
            <a:endParaRPr lang="en-US" altLang="ko-KR" sz="900" smtClean="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900" smtClean="0">
                <a:latin typeface="휴먼모음T" pitchFamily="18" charset="-127"/>
                <a:ea typeface="휴먼모음T" pitchFamily="18" charset="-127"/>
              </a:rPr>
              <a:t>· </a:t>
            </a:r>
            <a:r>
              <a:rPr lang="ko-KR" altLang="en-US" sz="900" smtClean="0">
                <a:latin typeface="휴먼모음T" pitchFamily="18" charset="-127"/>
                <a:ea typeface="휴먼모음T" pitchFamily="18" charset="-127"/>
              </a:rPr>
              <a:t>접수방법 </a:t>
            </a:r>
            <a:r>
              <a:rPr lang="en-US" altLang="ko-KR" sz="900" smtClean="0">
                <a:latin typeface="휴먼모음T" pitchFamily="18" charset="-127"/>
                <a:ea typeface="휴먼모음T" pitchFamily="18" charset="-127"/>
              </a:rPr>
              <a:t>: </a:t>
            </a:r>
            <a:r>
              <a:rPr lang="ko-KR" altLang="en-US" sz="900" smtClean="0">
                <a:latin typeface="휴먼모음T" pitchFamily="18" charset="-127"/>
                <a:ea typeface="휴먼모음T" pitchFamily="18" charset="-127"/>
              </a:rPr>
              <a:t>무도코리아</a:t>
            </a:r>
            <a:r>
              <a:rPr lang="en-US" altLang="ko-KR" sz="900" smtClean="0"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en-US" altLang="ko-KR" sz="900" smtClean="0">
                <a:latin typeface="휴먼모음T" pitchFamily="18" charset="-127"/>
                <a:ea typeface="휴먼모음T" pitchFamily="18" charset="-127"/>
                <a:hlinkClick r:id="rId2"/>
              </a:rPr>
              <a:t>www.mudokorea.net</a:t>
            </a:r>
            <a:r>
              <a:rPr lang="en-US" altLang="ko-KR" sz="900" smtClean="0">
                <a:latin typeface="휴먼모음T" pitchFamily="18" charset="-127"/>
                <a:ea typeface="휴먼모음T" pitchFamily="18" charset="-127"/>
              </a:rPr>
              <a:t>)</a:t>
            </a:r>
            <a:r>
              <a:rPr lang="ko-KR" altLang="en-US" sz="900" smtClean="0">
                <a:latin typeface="휴먼모음T" pitchFamily="18" charset="-127"/>
                <a:ea typeface="휴먼모음T" pitchFamily="18" charset="-127"/>
              </a:rPr>
              <a:t>세미나 신청하기 </a:t>
            </a:r>
            <a:endParaRPr lang="ko-KR" altLang="en-US" sz="900">
              <a:latin typeface="휴먼모음T" pitchFamily="18" charset="-127"/>
              <a:ea typeface="휴먼모음T" pitchFamily="18" charset="-127"/>
            </a:endParaRPr>
          </a:p>
        </p:txBody>
      </p:sp>
      <p:grpSp>
        <p:nvGrpSpPr>
          <p:cNvPr id="6" name="그룹 42"/>
          <p:cNvGrpSpPr/>
          <p:nvPr/>
        </p:nvGrpSpPr>
        <p:grpSpPr>
          <a:xfrm>
            <a:off x="3363175" y="2432720"/>
            <a:ext cx="74500" cy="5051131"/>
            <a:chOff x="3815329" y="3512839"/>
            <a:chExt cx="74500" cy="5051131"/>
          </a:xfrm>
        </p:grpSpPr>
        <p:sp>
          <p:nvSpPr>
            <p:cNvPr id="34" name="직사각형 33"/>
            <p:cNvSpPr/>
            <p:nvPr/>
          </p:nvSpPr>
          <p:spPr>
            <a:xfrm>
              <a:off x="3815329" y="3512839"/>
              <a:ext cx="74500" cy="3541103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직사각형 41"/>
            <p:cNvSpPr/>
            <p:nvPr/>
          </p:nvSpPr>
          <p:spPr>
            <a:xfrm>
              <a:off x="3815329" y="7041232"/>
              <a:ext cx="74500" cy="1522738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" name="그룹 24"/>
          <p:cNvGrpSpPr/>
          <p:nvPr/>
        </p:nvGrpSpPr>
        <p:grpSpPr>
          <a:xfrm>
            <a:off x="4149080" y="2551336"/>
            <a:ext cx="2160240" cy="679936"/>
            <a:chOff x="404664" y="3455576"/>
            <a:chExt cx="2160240" cy="679936"/>
          </a:xfrm>
        </p:grpSpPr>
        <p:sp>
          <p:nvSpPr>
            <p:cNvPr id="26" name="TextBox 25"/>
            <p:cNvSpPr txBox="1"/>
            <p:nvPr/>
          </p:nvSpPr>
          <p:spPr>
            <a:xfrm>
              <a:off x="404664" y="3612292"/>
              <a:ext cx="129614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smtClean="0">
                  <a:latin typeface="HY얕은샘물M" pitchFamily="18" charset="-127"/>
                  <a:ea typeface="HY얕은샘물M" pitchFamily="18" charset="-127"/>
                </a:rPr>
                <a:t>강습시간</a:t>
              </a:r>
              <a:endParaRPr lang="ko-KR" altLang="en-US" sz="2800">
                <a:latin typeface="HY얕은샘물M" pitchFamily="18" charset="-127"/>
                <a:ea typeface="HY얕은샘물M" pitchFamily="18" charset="-127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556792" y="3455576"/>
              <a:ext cx="10081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smtClean="0">
                  <a:latin typeface="HY얕은샘물M" pitchFamily="18" charset="-127"/>
                  <a:ea typeface="HY얕은샘물M" pitchFamily="18" charset="-127"/>
                </a:rPr>
                <a:t>교육내용</a:t>
              </a:r>
              <a:endParaRPr lang="ko-KR" altLang="en-US" sz="2800">
                <a:latin typeface="HY얕은샘물M" pitchFamily="18" charset="-127"/>
                <a:ea typeface="HY얕은샘물M" pitchFamily="18" charset="-127"/>
              </a:endParaRPr>
            </a:p>
          </p:txBody>
        </p:sp>
        <p:cxnSp>
          <p:nvCxnSpPr>
            <p:cNvPr id="28" name="직선 연결선 27"/>
            <p:cNvCxnSpPr/>
            <p:nvPr/>
          </p:nvCxnSpPr>
          <p:spPr>
            <a:xfrm>
              <a:off x="1497484" y="3556273"/>
              <a:ext cx="0" cy="504056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TextBox 47"/>
          <p:cNvSpPr txBox="1"/>
          <p:nvPr/>
        </p:nvSpPr>
        <p:spPr>
          <a:xfrm>
            <a:off x="3140968" y="86974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ko-KR" altLang="en-US"/>
          </a:p>
        </p:txBody>
      </p:sp>
      <p:sp>
        <p:nvSpPr>
          <p:cNvPr id="59" name="타원 58"/>
          <p:cNvSpPr/>
          <p:nvPr/>
        </p:nvSpPr>
        <p:spPr>
          <a:xfrm>
            <a:off x="-387424" y="2216696"/>
            <a:ext cx="1800200" cy="1800200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타원 59"/>
          <p:cNvSpPr/>
          <p:nvPr/>
        </p:nvSpPr>
        <p:spPr>
          <a:xfrm>
            <a:off x="3068960" y="2000672"/>
            <a:ext cx="1656184" cy="180020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타원 60"/>
          <p:cNvSpPr/>
          <p:nvPr/>
        </p:nvSpPr>
        <p:spPr>
          <a:xfrm>
            <a:off x="1844824" y="4232920"/>
            <a:ext cx="1656184" cy="20882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4" name="그룹 43"/>
          <p:cNvGrpSpPr/>
          <p:nvPr/>
        </p:nvGrpSpPr>
        <p:grpSpPr>
          <a:xfrm>
            <a:off x="0" y="9489507"/>
            <a:ext cx="6858000" cy="398008"/>
            <a:chOff x="0" y="9489507"/>
            <a:chExt cx="6858000" cy="398008"/>
          </a:xfrm>
        </p:grpSpPr>
        <p:grpSp>
          <p:nvGrpSpPr>
            <p:cNvPr id="45" name="그룹 31"/>
            <p:cNvGrpSpPr/>
            <p:nvPr/>
          </p:nvGrpSpPr>
          <p:grpSpPr>
            <a:xfrm>
              <a:off x="2109416" y="9489507"/>
              <a:ext cx="3229892" cy="398008"/>
              <a:chOff x="2009775" y="9143866"/>
              <a:chExt cx="4155529" cy="716414"/>
            </a:xfrm>
          </p:grpSpPr>
          <p:pic>
            <p:nvPicPr>
              <p:cNvPr id="57" name="그림 56" descr="줄넘기마크.bmp"/>
              <p:cNvPicPr>
                <a:picLocks noChangeAspect="1"/>
              </p:cNvPicPr>
              <p:nvPr/>
            </p:nvPicPr>
            <p:blipFill>
              <a:blip r:embed="rId3" cstate="print"/>
              <a:srcRect l="503" t="11922" r="39537" b="14057"/>
              <a:stretch>
                <a:fillRect/>
              </a:stretch>
            </p:blipFill>
            <p:spPr>
              <a:xfrm>
                <a:off x="2009775" y="9227760"/>
                <a:ext cx="1419225" cy="632520"/>
              </a:xfrm>
              <a:prstGeom prst="rect">
                <a:avLst/>
              </a:prstGeom>
            </p:spPr>
          </p:pic>
          <p:sp>
            <p:nvSpPr>
              <p:cNvPr id="62" name="TextBox 61"/>
              <p:cNvSpPr txBox="1"/>
              <p:nvPr/>
            </p:nvSpPr>
            <p:spPr>
              <a:xfrm>
                <a:off x="3429000" y="9143866"/>
                <a:ext cx="2736304" cy="461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2400" smtClean="0">
                    <a:latin typeface="HY얕은샘물M" pitchFamily="18" charset="-127"/>
                    <a:ea typeface="HY얕은샘물M" pitchFamily="18" charset="-127"/>
                  </a:rPr>
                  <a:t>사</a:t>
                </a:r>
                <a:r>
                  <a:rPr lang="en-US" altLang="ko-KR" sz="2400" smtClean="0">
                    <a:latin typeface="HY얕은샘물M" pitchFamily="18" charset="-127"/>
                    <a:ea typeface="HY얕은샘물M" pitchFamily="18" charset="-127"/>
                  </a:rPr>
                  <a:t>)</a:t>
                </a:r>
                <a:r>
                  <a:rPr lang="ko-KR" altLang="en-US" sz="2400" smtClean="0">
                    <a:latin typeface="HY얕은샘물M" pitchFamily="18" charset="-127"/>
                    <a:ea typeface="HY얕은샘물M" pitchFamily="18" charset="-127"/>
                  </a:rPr>
                  <a:t>한국줄넘기협회</a:t>
                </a:r>
                <a:endParaRPr lang="ko-KR" altLang="en-US" sz="2400">
                  <a:latin typeface="HY얕은샘물M" pitchFamily="18" charset="-127"/>
                  <a:ea typeface="HY얕은샘물M" pitchFamily="18" charset="-127"/>
                </a:endParaRPr>
              </a:p>
            </p:txBody>
          </p:sp>
        </p:grpSp>
        <p:cxnSp>
          <p:nvCxnSpPr>
            <p:cNvPr id="49" name="직선 연결선 48"/>
            <p:cNvCxnSpPr/>
            <p:nvPr/>
          </p:nvCxnSpPr>
          <p:spPr>
            <a:xfrm>
              <a:off x="0" y="9735120"/>
              <a:ext cx="191683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직선 연결선 55"/>
            <p:cNvCxnSpPr/>
            <p:nvPr/>
          </p:nvCxnSpPr>
          <p:spPr>
            <a:xfrm>
              <a:off x="4941168" y="9735120"/>
              <a:ext cx="191683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그룹 62"/>
          <p:cNvGrpSpPr/>
          <p:nvPr/>
        </p:nvGrpSpPr>
        <p:grpSpPr>
          <a:xfrm>
            <a:off x="-50800" y="7642696"/>
            <a:ext cx="7308924" cy="1944216"/>
            <a:chOff x="-50800" y="7617296"/>
            <a:chExt cx="7308924" cy="1944216"/>
          </a:xfrm>
        </p:grpSpPr>
        <p:sp>
          <p:nvSpPr>
            <p:cNvPr id="64" name="TextBox 63"/>
            <p:cNvSpPr txBox="1"/>
            <p:nvPr/>
          </p:nvSpPr>
          <p:spPr>
            <a:xfrm>
              <a:off x="0" y="7617296"/>
              <a:ext cx="26369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b="1" spc="300" smtClean="0">
                  <a:latin typeface="HY얕은샘물M" pitchFamily="18" charset="-127"/>
                  <a:ea typeface="HY얕은샘물M" pitchFamily="18" charset="-127"/>
                </a:rPr>
                <a:t>최진철 원장 프로필</a:t>
              </a:r>
              <a:endParaRPr lang="ko-KR" altLang="en-US" b="1" spc="300">
                <a:latin typeface="HY얕은샘물M" pitchFamily="18" charset="-127"/>
                <a:ea typeface="HY얕은샘물M" pitchFamily="18" charset="-127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-50800" y="7945685"/>
              <a:ext cx="4343896" cy="1615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100" smtClean="0">
                  <a:latin typeface="휴먼모음T" pitchFamily="18" charset="-127"/>
                  <a:ea typeface="휴먼모음T" pitchFamily="18" charset="-127"/>
                </a:rPr>
                <a:t>2004~2012</a:t>
              </a:r>
              <a:r>
                <a:rPr lang="ko-KR" altLang="en-US" sz="1100" smtClean="0">
                  <a:latin typeface="휴먼모음T" pitchFamily="18" charset="-127"/>
                  <a:ea typeface="휴먼모음T" pitchFamily="18" charset="-127"/>
                </a:rPr>
                <a:t>년 전국줄넘기선수권대회</a:t>
              </a:r>
              <a:endParaRPr lang="en-US" altLang="ko-KR" sz="1100" smtClean="0">
                <a:latin typeface="휴먼모음T" pitchFamily="18" charset="-127"/>
                <a:ea typeface="휴먼모음T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1100" smtClean="0">
                  <a:latin typeface="휴먼모음T" pitchFamily="18" charset="-127"/>
                  <a:ea typeface="휴먼모음T" pitchFamily="18" charset="-127"/>
                </a:rPr>
                <a:t>개인전 </a:t>
              </a:r>
              <a:r>
                <a:rPr lang="en-US" altLang="ko-KR" sz="1100" smtClean="0">
                  <a:latin typeface="휴먼모음T" pitchFamily="18" charset="-127"/>
                  <a:ea typeface="휴먼모음T" pitchFamily="18" charset="-127"/>
                </a:rPr>
                <a:t>: 30</a:t>
              </a:r>
              <a:r>
                <a:rPr lang="ko-KR" altLang="en-US" sz="1100" smtClean="0">
                  <a:latin typeface="휴먼모음T" pitchFamily="18" charset="-127"/>
                  <a:ea typeface="휴먼모음T" pitchFamily="18" charset="-127"/>
                </a:rPr>
                <a:t>초스피드</a:t>
              </a:r>
              <a:r>
                <a:rPr lang="en-US" altLang="ko-KR" sz="1100" smtClean="0">
                  <a:latin typeface="휴먼모음T" pitchFamily="18" charset="-127"/>
                  <a:ea typeface="휴먼모음T" pitchFamily="18" charset="-127"/>
                </a:rPr>
                <a:t>, 3</a:t>
              </a:r>
              <a:r>
                <a:rPr lang="ko-KR" altLang="en-US" sz="1100" smtClean="0">
                  <a:latin typeface="휴먼모음T" pitchFamily="18" charset="-127"/>
                  <a:ea typeface="휴먼모음T" pitchFamily="18" charset="-127"/>
                </a:rPr>
                <a:t>분스피드</a:t>
              </a:r>
              <a:r>
                <a:rPr lang="en-US" altLang="ko-KR" sz="1100" smtClean="0">
                  <a:latin typeface="휴먼모음T" pitchFamily="18" charset="-127"/>
                  <a:ea typeface="휴먼모음T" pitchFamily="18" charset="-127"/>
                </a:rPr>
                <a:t>, 3</a:t>
              </a:r>
              <a:r>
                <a:rPr lang="ko-KR" altLang="en-US" sz="1100" smtClean="0">
                  <a:latin typeface="휴먼모음T" pitchFamily="18" charset="-127"/>
                  <a:ea typeface="휴먼모음T" pitchFamily="18" charset="-127"/>
                </a:rPr>
                <a:t>중뛰기</a:t>
              </a:r>
              <a:r>
                <a:rPr lang="en-US" altLang="ko-KR" sz="1100" smtClean="0">
                  <a:latin typeface="휴먼모음T" pitchFamily="18" charset="-127"/>
                  <a:ea typeface="휴먼모음T" pitchFamily="18" charset="-127"/>
                </a:rPr>
                <a:t>, </a:t>
              </a:r>
              <a:r>
                <a:rPr lang="ko-KR" altLang="en-US" sz="1100" smtClean="0">
                  <a:latin typeface="휴먼모음T" pitchFamily="18" charset="-127"/>
                  <a:ea typeface="휴먼모음T" pitchFamily="18" charset="-127"/>
                </a:rPr>
                <a:t>프리스타일 다수 수상</a:t>
              </a:r>
              <a:endParaRPr lang="en-US" altLang="ko-KR" sz="1100" smtClean="0">
                <a:latin typeface="휴먼모음T" pitchFamily="18" charset="-127"/>
                <a:ea typeface="휴먼모음T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1100" smtClean="0">
                  <a:latin typeface="휴먼모음T" pitchFamily="18" charset="-127"/>
                  <a:ea typeface="휴먼모음T" pitchFamily="18" charset="-127"/>
                </a:rPr>
                <a:t>단체전 </a:t>
              </a:r>
              <a:r>
                <a:rPr lang="en-US" altLang="ko-KR" sz="1100" smtClean="0">
                  <a:latin typeface="휴먼모음T" pitchFamily="18" charset="-127"/>
                  <a:ea typeface="휴먼모음T" pitchFamily="18" charset="-127"/>
                </a:rPr>
                <a:t>: </a:t>
              </a:r>
              <a:r>
                <a:rPr lang="ko-KR" altLang="en-US" sz="1100" smtClean="0">
                  <a:latin typeface="휴먼모음T" pitchFamily="18" charset="-127"/>
                  <a:ea typeface="휴먼모음T" pitchFamily="18" charset="-127"/>
                </a:rPr>
                <a:t>더블덧치 스피드</a:t>
              </a:r>
              <a:r>
                <a:rPr lang="en-US" altLang="ko-KR" sz="1100" smtClean="0">
                  <a:latin typeface="휴먼모음T" pitchFamily="18" charset="-127"/>
                  <a:ea typeface="휴먼모음T" pitchFamily="18" charset="-127"/>
                </a:rPr>
                <a:t>, </a:t>
              </a:r>
              <a:r>
                <a:rPr lang="ko-KR" altLang="en-US" sz="1100" smtClean="0">
                  <a:latin typeface="휴먼모음T" pitchFamily="18" charset="-127"/>
                  <a:ea typeface="휴먼모음T" pitchFamily="18" charset="-127"/>
                </a:rPr>
                <a:t>더블덧치 프리스타일</a:t>
              </a:r>
              <a:r>
                <a:rPr lang="en-US" altLang="ko-KR" sz="1100" smtClean="0">
                  <a:latin typeface="휴먼모음T" pitchFamily="18" charset="-127"/>
                  <a:ea typeface="휴먼모음T" pitchFamily="18" charset="-127"/>
                </a:rPr>
                <a:t> </a:t>
              </a:r>
              <a:r>
                <a:rPr lang="ko-KR" altLang="en-US" sz="1100" smtClean="0">
                  <a:latin typeface="휴먼모음T" pitchFamily="18" charset="-127"/>
                  <a:ea typeface="휴먼모음T" pitchFamily="18" charset="-127"/>
                </a:rPr>
                <a:t>등 다수 수상</a:t>
              </a:r>
              <a:endParaRPr lang="en-US" altLang="ko-KR" sz="1100" smtClean="0">
                <a:latin typeface="휴먼모음T" pitchFamily="18" charset="-127"/>
                <a:ea typeface="휴먼모음T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100" smtClean="0">
                  <a:latin typeface="휴먼모음T" pitchFamily="18" charset="-127"/>
                  <a:ea typeface="휴먼모음T" pitchFamily="18" charset="-127"/>
                </a:rPr>
                <a:t>2005</a:t>
              </a:r>
              <a:r>
                <a:rPr lang="ko-KR" altLang="en-US" sz="1100" smtClean="0">
                  <a:latin typeface="휴먼모음T" pitchFamily="18" charset="-127"/>
                  <a:ea typeface="휴먼모음T" pitchFamily="18" charset="-127"/>
                </a:rPr>
                <a:t>년 제</a:t>
              </a:r>
              <a:r>
                <a:rPr lang="en-US" altLang="ko-KR" sz="1100" smtClean="0">
                  <a:latin typeface="휴먼모음T" pitchFamily="18" charset="-127"/>
                  <a:ea typeface="휴먼모음T" pitchFamily="18" charset="-127"/>
                </a:rPr>
                <a:t>3</a:t>
              </a:r>
              <a:r>
                <a:rPr lang="ko-KR" altLang="en-US" sz="1100" smtClean="0">
                  <a:latin typeface="휴먼모음T" pitchFamily="18" charset="-127"/>
                  <a:ea typeface="휴먼모음T" pitchFamily="18" charset="-127"/>
                </a:rPr>
                <a:t>회 아시아 줄넘기선수권대회</a:t>
              </a:r>
              <a:r>
                <a:rPr lang="en-US" altLang="ko-KR" sz="1100" smtClean="0">
                  <a:latin typeface="휴먼모음T" pitchFamily="18" charset="-127"/>
                  <a:ea typeface="휴먼모음T" pitchFamily="18" charset="-127"/>
                </a:rPr>
                <a:t> 3</a:t>
              </a:r>
              <a:r>
                <a:rPr lang="ko-KR" altLang="en-US" sz="1100" smtClean="0">
                  <a:latin typeface="휴먼모음T" pitchFamily="18" charset="-127"/>
                  <a:ea typeface="휴먼모음T" pitchFamily="18" charset="-127"/>
                </a:rPr>
                <a:t>분스피드 </a:t>
              </a:r>
              <a:r>
                <a:rPr lang="en-US" altLang="ko-KR" sz="1100" smtClean="0">
                  <a:latin typeface="휴먼모음T" pitchFamily="18" charset="-127"/>
                  <a:ea typeface="휴먼모음T" pitchFamily="18" charset="-127"/>
                </a:rPr>
                <a:t>2</a:t>
              </a:r>
              <a:r>
                <a:rPr lang="ko-KR" altLang="en-US" sz="1100" smtClean="0">
                  <a:latin typeface="휴먼모음T" pitchFamily="18" charset="-127"/>
                  <a:ea typeface="휴먼모음T" pitchFamily="18" charset="-127"/>
                </a:rPr>
                <a:t>위</a:t>
              </a:r>
              <a:endParaRPr lang="en-US" altLang="ko-KR" sz="1100" smtClean="0">
                <a:latin typeface="휴먼모음T" pitchFamily="18" charset="-127"/>
                <a:ea typeface="휴먼모음T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100" smtClean="0">
                  <a:latin typeface="휴먼모음T" pitchFamily="18" charset="-127"/>
                  <a:ea typeface="휴먼모음T" pitchFamily="18" charset="-127"/>
                </a:rPr>
                <a:t>2008</a:t>
              </a:r>
              <a:r>
                <a:rPr lang="ko-KR" altLang="en-US" sz="1100" smtClean="0">
                  <a:latin typeface="휴먼모음T" pitchFamily="18" charset="-127"/>
                  <a:ea typeface="휴먼모음T" pitchFamily="18" charset="-127"/>
                </a:rPr>
                <a:t>년 제</a:t>
              </a:r>
              <a:r>
                <a:rPr lang="en-US" altLang="ko-KR" sz="1100" smtClean="0">
                  <a:latin typeface="휴먼모음T" pitchFamily="18" charset="-127"/>
                  <a:ea typeface="휴먼모음T" pitchFamily="18" charset="-127"/>
                </a:rPr>
                <a:t>1</a:t>
              </a:r>
              <a:r>
                <a:rPr lang="ko-KR" altLang="en-US" sz="1100" smtClean="0">
                  <a:latin typeface="휴먼모음T" pitchFamily="18" charset="-127"/>
                  <a:ea typeface="휴먼모음T" pitchFamily="18" charset="-127"/>
                </a:rPr>
                <a:t>회 스포츠한국 전국 건강줄넘기대회 우수지도자상 수상</a:t>
              </a:r>
              <a:endParaRPr lang="en-US" altLang="ko-KR" sz="1100" smtClean="0">
                <a:latin typeface="휴먼모음T" pitchFamily="18" charset="-127"/>
                <a:ea typeface="휴먼모음T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100" smtClean="0">
                  <a:latin typeface="휴먼모음T" pitchFamily="18" charset="-127"/>
                  <a:ea typeface="휴먼모음T" pitchFamily="18" charset="-127"/>
                </a:rPr>
                <a:t>2009</a:t>
              </a:r>
              <a:r>
                <a:rPr lang="ko-KR" altLang="en-US" sz="1100" smtClean="0">
                  <a:latin typeface="휴먼모음T" pitchFamily="18" charset="-127"/>
                  <a:ea typeface="휴먼모음T" pitchFamily="18" charset="-127"/>
                </a:rPr>
                <a:t>년 국회의원상 표창장수상</a:t>
              </a:r>
              <a:endParaRPr lang="en-US" altLang="ko-KR" sz="1100" smtClean="0"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66" name="직사각형 65"/>
            <p:cNvSpPr/>
            <p:nvPr/>
          </p:nvSpPr>
          <p:spPr>
            <a:xfrm>
              <a:off x="3729732" y="7970877"/>
              <a:ext cx="3528392" cy="136191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100" smtClean="0">
                  <a:latin typeface="휴먼모음T" pitchFamily="18" charset="-127"/>
                  <a:ea typeface="휴먼모음T" pitchFamily="18" charset="-127"/>
                </a:rPr>
                <a:t>2009</a:t>
              </a:r>
              <a:r>
                <a:rPr lang="ko-KR" altLang="en-US" sz="1100" smtClean="0">
                  <a:latin typeface="휴먼모음T" pitchFamily="18" charset="-127"/>
                  <a:ea typeface="휴먼모음T" pitchFamily="18" charset="-127"/>
                </a:rPr>
                <a:t>년 서울시장기줄넘기대회 심판위원장</a:t>
              </a:r>
              <a:endParaRPr lang="en-US" altLang="ko-KR" sz="1100" smtClean="0">
                <a:latin typeface="휴먼모음T" pitchFamily="18" charset="-127"/>
                <a:ea typeface="휴먼모음T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100" smtClean="0">
                  <a:latin typeface="휴먼모음T" pitchFamily="18" charset="-127"/>
                  <a:ea typeface="휴먼모음T" pitchFamily="18" charset="-127"/>
                </a:rPr>
                <a:t>2010</a:t>
              </a:r>
              <a:r>
                <a:rPr lang="ko-KR" altLang="en-US" sz="1100" smtClean="0">
                  <a:latin typeface="휴먼모음T" pitchFamily="18" charset="-127"/>
                  <a:ea typeface="휴먼모음T" pitchFamily="18" charset="-127"/>
                </a:rPr>
                <a:t>년 영국 런던 세계줄넘기선수권대회 </a:t>
              </a:r>
              <a:r>
                <a:rPr lang="en-US" altLang="ko-KR" sz="1100" smtClean="0">
                  <a:latin typeface="휴먼모음T" pitchFamily="18" charset="-127"/>
                  <a:ea typeface="휴먼모음T" pitchFamily="18" charset="-127"/>
                </a:rPr>
                <a:t>11</a:t>
              </a:r>
              <a:r>
                <a:rPr lang="ko-KR" altLang="en-US" sz="1100" smtClean="0">
                  <a:latin typeface="휴먼모음T" pitchFamily="18" charset="-127"/>
                  <a:ea typeface="휴먼모음T" pitchFamily="18" charset="-127"/>
                </a:rPr>
                <a:t>종목 참가</a:t>
              </a:r>
              <a:endParaRPr lang="en-US" altLang="ko-KR" sz="1100" smtClean="0">
                <a:latin typeface="휴먼모음T" pitchFamily="18" charset="-127"/>
                <a:ea typeface="휴먼모음T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100" smtClean="0">
                  <a:latin typeface="휴먼모음T" pitchFamily="18" charset="-127"/>
                  <a:ea typeface="휴먼모음T" pitchFamily="18" charset="-127"/>
                </a:rPr>
                <a:t>2011</a:t>
              </a:r>
              <a:r>
                <a:rPr lang="ko-KR" altLang="en-US" sz="1100" smtClean="0">
                  <a:latin typeface="휴먼모음T" pitchFamily="18" charset="-127"/>
                  <a:ea typeface="휴먼모음T" pitchFamily="18" charset="-127"/>
                </a:rPr>
                <a:t>년 제</a:t>
              </a:r>
              <a:r>
                <a:rPr lang="en-US" altLang="ko-KR" sz="1100" smtClean="0">
                  <a:latin typeface="휴먼모음T" pitchFamily="18" charset="-127"/>
                  <a:ea typeface="휴먼모음T" pitchFamily="18" charset="-127"/>
                </a:rPr>
                <a:t>5</a:t>
              </a:r>
              <a:r>
                <a:rPr lang="ko-KR" altLang="en-US" sz="1100" smtClean="0">
                  <a:latin typeface="휴먼모음T" pitchFamily="18" charset="-127"/>
                  <a:ea typeface="휴먼모음T" pitchFamily="18" charset="-127"/>
                </a:rPr>
                <a:t>회 교육감배 학교스포츠클럽대회 심사위원</a:t>
              </a:r>
              <a:endParaRPr lang="en-US" altLang="ko-KR" sz="1100" smtClean="0">
                <a:latin typeface="휴먼모음T" pitchFamily="18" charset="-127"/>
                <a:ea typeface="휴먼모음T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1100" smtClean="0">
                  <a:latin typeface="휴먼모음T" pitchFamily="18" charset="-127"/>
                  <a:ea typeface="휴먼모음T" pitchFamily="18" charset="-127"/>
                </a:rPr>
                <a:t>현</a:t>
              </a:r>
              <a:r>
                <a:rPr lang="en-US" altLang="ko-KR" sz="1100" smtClean="0">
                  <a:latin typeface="휴먼모음T" pitchFamily="18" charset="-127"/>
                  <a:ea typeface="휴먼모음T" pitchFamily="18" charset="-127"/>
                </a:rPr>
                <a:t>) N.B.J</a:t>
              </a:r>
              <a:r>
                <a:rPr lang="ko-KR" altLang="en-US" sz="1100" smtClean="0">
                  <a:latin typeface="휴먼모음T" pitchFamily="18" charset="-127"/>
                  <a:ea typeface="휴먼모음T" pitchFamily="18" charset="-127"/>
                </a:rPr>
                <a:t>파워점프 관장 </a:t>
              </a:r>
              <a:endParaRPr lang="en-US" altLang="ko-KR" sz="1100" smtClean="0">
                <a:latin typeface="휴먼모음T" pitchFamily="18" charset="-127"/>
                <a:ea typeface="휴먼모음T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1100" smtClean="0">
                  <a:latin typeface="휴먼모음T" pitchFamily="18" charset="-127"/>
                  <a:ea typeface="휴먼모음T" pitchFamily="18" charset="-127"/>
                </a:rPr>
                <a:t>현</a:t>
              </a:r>
              <a:r>
                <a:rPr lang="en-US" altLang="ko-KR" sz="1100" smtClean="0">
                  <a:latin typeface="휴먼모음T" pitchFamily="18" charset="-127"/>
                  <a:ea typeface="휴먼모음T" pitchFamily="18" charset="-127"/>
                </a:rPr>
                <a:t>) </a:t>
              </a:r>
              <a:r>
                <a:rPr lang="ko-KR" altLang="en-US" sz="1100" smtClean="0">
                  <a:latin typeface="휴먼모음T" pitchFamily="18" charset="-127"/>
                  <a:ea typeface="휴먼모음T" pitchFamily="18" charset="-127"/>
                </a:rPr>
                <a:t>사</a:t>
              </a:r>
              <a:r>
                <a:rPr lang="en-US" altLang="ko-KR" sz="1100" smtClean="0">
                  <a:latin typeface="휴먼모음T" pitchFamily="18" charset="-127"/>
                  <a:ea typeface="휴먼모음T" pitchFamily="18" charset="-127"/>
                </a:rPr>
                <a:t>)</a:t>
              </a:r>
              <a:r>
                <a:rPr lang="ko-KR" altLang="en-US" sz="1100" smtClean="0">
                  <a:latin typeface="휴먼모음T" pitchFamily="18" charset="-127"/>
                  <a:ea typeface="휴먼모음T" pitchFamily="18" charset="-127"/>
                </a:rPr>
                <a:t>한국줄넘기협회 연수원장</a:t>
              </a:r>
              <a:endParaRPr lang="en-US" altLang="ko-KR" sz="1100" smtClean="0">
                <a:latin typeface="휴먼모음T" pitchFamily="18" charset="-127"/>
                <a:ea typeface="휴먼모음T" pitchFamily="18" charset="-127"/>
              </a:endParaRPr>
            </a:p>
          </p:txBody>
        </p:sp>
      </p:grpSp>
      <p:grpSp>
        <p:nvGrpSpPr>
          <p:cNvPr id="72" name="그룹 71"/>
          <p:cNvGrpSpPr/>
          <p:nvPr/>
        </p:nvGrpSpPr>
        <p:grpSpPr>
          <a:xfrm>
            <a:off x="-122001" y="-638224"/>
            <a:ext cx="7401801" cy="3038524"/>
            <a:chOff x="-122001" y="-638224"/>
            <a:chExt cx="7401801" cy="3038524"/>
          </a:xfrm>
        </p:grpSpPr>
        <p:grpSp>
          <p:nvGrpSpPr>
            <p:cNvPr id="73" name="그룹 20"/>
            <p:cNvGrpSpPr/>
            <p:nvPr/>
          </p:nvGrpSpPr>
          <p:grpSpPr>
            <a:xfrm>
              <a:off x="1644" y="-638224"/>
              <a:ext cx="6858000" cy="3038524"/>
              <a:chOff x="0" y="2228144"/>
              <a:chExt cx="6858000" cy="3038524"/>
            </a:xfrm>
          </p:grpSpPr>
          <p:sp>
            <p:nvSpPr>
              <p:cNvPr id="83" name="직사각형 82"/>
              <p:cNvSpPr/>
              <p:nvPr/>
            </p:nvSpPr>
            <p:spPr>
              <a:xfrm>
                <a:off x="0" y="2876216"/>
                <a:ext cx="1700808" cy="239045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4" name="자유형 83"/>
              <p:cNvSpPr/>
              <p:nvPr/>
            </p:nvSpPr>
            <p:spPr>
              <a:xfrm>
                <a:off x="1772816" y="2228144"/>
                <a:ext cx="5085184" cy="3038524"/>
              </a:xfrm>
              <a:custGeom>
                <a:avLst/>
                <a:gdLst>
                  <a:gd name="connsiteX0" fmla="*/ 0 w 5085184"/>
                  <a:gd name="connsiteY0" fmla="*/ 0 h 2520280"/>
                  <a:gd name="connsiteX1" fmla="*/ 5085184 w 5085184"/>
                  <a:gd name="connsiteY1" fmla="*/ 0 h 2520280"/>
                  <a:gd name="connsiteX2" fmla="*/ 5085184 w 5085184"/>
                  <a:gd name="connsiteY2" fmla="*/ 2520280 h 2520280"/>
                  <a:gd name="connsiteX3" fmla="*/ 0 w 5085184"/>
                  <a:gd name="connsiteY3" fmla="*/ 2520280 h 2520280"/>
                  <a:gd name="connsiteX4" fmla="*/ 0 w 5085184"/>
                  <a:gd name="connsiteY4" fmla="*/ 0 h 2520280"/>
                  <a:gd name="connsiteX0" fmla="*/ 0 w 5085184"/>
                  <a:gd name="connsiteY0" fmla="*/ 648072 h 3168352"/>
                  <a:gd name="connsiteX1" fmla="*/ 5085184 w 5085184"/>
                  <a:gd name="connsiteY1" fmla="*/ 0 h 3168352"/>
                  <a:gd name="connsiteX2" fmla="*/ 5085184 w 5085184"/>
                  <a:gd name="connsiteY2" fmla="*/ 3168352 h 3168352"/>
                  <a:gd name="connsiteX3" fmla="*/ 0 w 5085184"/>
                  <a:gd name="connsiteY3" fmla="*/ 3168352 h 3168352"/>
                  <a:gd name="connsiteX4" fmla="*/ 0 w 5085184"/>
                  <a:gd name="connsiteY4" fmla="*/ 648072 h 3168352"/>
                  <a:gd name="connsiteX0" fmla="*/ 0 w 5085184"/>
                  <a:gd name="connsiteY0" fmla="*/ 648072 h 3168352"/>
                  <a:gd name="connsiteX1" fmla="*/ 5085184 w 5085184"/>
                  <a:gd name="connsiteY1" fmla="*/ 0 h 3168352"/>
                  <a:gd name="connsiteX2" fmla="*/ 5085184 w 5085184"/>
                  <a:gd name="connsiteY2" fmla="*/ 3168352 h 3168352"/>
                  <a:gd name="connsiteX3" fmla="*/ 0 w 5085184"/>
                  <a:gd name="connsiteY3" fmla="*/ 3168352 h 3168352"/>
                  <a:gd name="connsiteX4" fmla="*/ 0 w 5085184"/>
                  <a:gd name="connsiteY4" fmla="*/ 648072 h 3168352"/>
                  <a:gd name="connsiteX0" fmla="*/ 0 w 5085184"/>
                  <a:gd name="connsiteY0" fmla="*/ 648072 h 3168352"/>
                  <a:gd name="connsiteX1" fmla="*/ 5085184 w 5085184"/>
                  <a:gd name="connsiteY1" fmla="*/ 0 h 3168352"/>
                  <a:gd name="connsiteX2" fmla="*/ 5085184 w 5085184"/>
                  <a:gd name="connsiteY2" fmla="*/ 3168352 h 3168352"/>
                  <a:gd name="connsiteX3" fmla="*/ 0 w 5085184"/>
                  <a:gd name="connsiteY3" fmla="*/ 3168352 h 3168352"/>
                  <a:gd name="connsiteX4" fmla="*/ 0 w 5085184"/>
                  <a:gd name="connsiteY4" fmla="*/ 648072 h 3168352"/>
                  <a:gd name="connsiteX0" fmla="*/ 0 w 5085184"/>
                  <a:gd name="connsiteY0" fmla="*/ 648072 h 3168352"/>
                  <a:gd name="connsiteX1" fmla="*/ 5085184 w 5085184"/>
                  <a:gd name="connsiteY1" fmla="*/ 0 h 3168352"/>
                  <a:gd name="connsiteX2" fmla="*/ 5085184 w 5085184"/>
                  <a:gd name="connsiteY2" fmla="*/ 3168352 h 3168352"/>
                  <a:gd name="connsiteX3" fmla="*/ 0 w 5085184"/>
                  <a:gd name="connsiteY3" fmla="*/ 3168352 h 3168352"/>
                  <a:gd name="connsiteX4" fmla="*/ 0 w 5085184"/>
                  <a:gd name="connsiteY4" fmla="*/ 648072 h 3168352"/>
                  <a:gd name="connsiteX0" fmla="*/ 0 w 5085184"/>
                  <a:gd name="connsiteY0" fmla="*/ 648072 h 3168352"/>
                  <a:gd name="connsiteX1" fmla="*/ 5085184 w 5085184"/>
                  <a:gd name="connsiteY1" fmla="*/ 0 h 3168352"/>
                  <a:gd name="connsiteX2" fmla="*/ 5085184 w 5085184"/>
                  <a:gd name="connsiteY2" fmla="*/ 3168352 h 3168352"/>
                  <a:gd name="connsiteX3" fmla="*/ 0 w 5085184"/>
                  <a:gd name="connsiteY3" fmla="*/ 3168352 h 3168352"/>
                  <a:gd name="connsiteX4" fmla="*/ 0 w 5085184"/>
                  <a:gd name="connsiteY4" fmla="*/ 648072 h 3168352"/>
                  <a:gd name="connsiteX0" fmla="*/ 0 w 5085184"/>
                  <a:gd name="connsiteY0" fmla="*/ 648072 h 3168352"/>
                  <a:gd name="connsiteX1" fmla="*/ 5085184 w 5085184"/>
                  <a:gd name="connsiteY1" fmla="*/ 0 h 3168352"/>
                  <a:gd name="connsiteX2" fmla="*/ 5085184 w 5085184"/>
                  <a:gd name="connsiteY2" fmla="*/ 3168352 h 3168352"/>
                  <a:gd name="connsiteX3" fmla="*/ 0 w 5085184"/>
                  <a:gd name="connsiteY3" fmla="*/ 3168352 h 3168352"/>
                  <a:gd name="connsiteX4" fmla="*/ 0 w 5085184"/>
                  <a:gd name="connsiteY4" fmla="*/ 648072 h 3168352"/>
                  <a:gd name="connsiteX0" fmla="*/ 0 w 5085184"/>
                  <a:gd name="connsiteY0" fmla="*/ 648072 h 3168352"/>
                  <a:gd name="connsiteX1" fmla="*/ 5085184 w 5085184"/>
                  <a:gd name="connsiteY1" fmla="*/ 0 h 3168352"/>
                  <a:gd name="connsiteX2" fmla="*/ 5085184 w 5085184"/>
                  <a:gd name="connsiteY2" fmla="*/ 3168352 h 3168352"/>
                  <a:gd name="connsiteX3" fmla="*/ 0 w 5085184"/>
                  <a:gd name="connsiteY3" fmla="*/ 3168352 h 3168352"/>
                  <a:gd name="connsiteX4" fmla="*/ 0 w 5085184"/>
                  <a:gd name="connsiteY4" fmla="*/ 648072 h 3168352"/>
                  <a:gd name="connsiteX0" fmla="*/ 0 w 5085184"/>
                  <a:gd name="connsiteY0" fmla="*/ 648072 h 3168352"/>
                  <a:gd name="connsiteX1" fmla="*/ 5085184 w 5085184"/>
                  <a:gd name="connsiteY1" fmla="*/ 0 h 3168352"/>
                  <a:gd name="connsiteX2" fmla="*/ 5085184 w 5085184"/>
                  <a:gd name="connsiteY2" fmla="*/ 3168352 h 3168352"/>
                  <a:gd name="connsiteX3" fmla="*/ 0 w 5085184"/>
                  <a:gd name="connsiteY3" fmla="*/ 3168352 h 3168352"/>
                  <a:gd name="connsiteX4" fmla="*/ 0 w 5085184"/>
                  <a:gd name="connsiteY4" fmla="*/ 648072 h 3168352"/>
                  <a:gd name="connsiteX0" fmla="*/ 0 w 5085184"/>
                  <a:gd name="connsiteY0" fmla="*/ 648072 h 3168352"/>
                  <a:gd name="connsiteX1" fmla="*/ 5085184 w 5085184"/>
                  <a:gd name="connsiteY1" fmla="*/ 0 h 3168352"/>
                  <a:gd name="connsiteX2" fmla="*/ 5085184 w 5085184"/>
                  <a:gd name="connsiteY2" fmla="*/ 3168352 h 3168352"/>
                  <a:gd name="connsiteX3" fmla="*/ 0 w 5085184"/>
                  <a:gd name="connsiteY3" fmla="*/ 3168352 h 3168352"/>
                  <a:gd name="connsiteX4" fmla="*/ 0 w 5085184"/>
                  <a:gd name="connsiteY4" fmla="*/ 648072 h 3168352"/>
                  <a:gd name="connsiteX0" fmla="*/ 0 w 5085184"/>
                  <a:gd name="connsiteY0" fmla="*/ 648072 h 3168352"/>
                  <a:gd name="connsiteX1" fmla="*/ 5085184 w 5085184"/>
                  <a:gd name="connsiteY1" fmla="*/ 0 h 3168352"/>
                  <a:gd name="connsiteX2" fmla="*/ 5085184 w 5085184"/>
                  <a:gd name="connsiteY2" fmla="*/ 3168352 h 3168352"/>
                  <a:gd name="connsiteX3" fmla="*/ 0 w 5085184"/>
                  <a:gd name="connsiteY3" fmla="*/ 3168352 h 3168352"/>
                  <a:gd name="connsiteX4" fmla="*/ 0 w 5085184"/>
                  <a:gd name="connsiteY4" fmla="*/ 648072 h 3168352"/>
                  <a:gd name="connsiteX0" fmla="*/ 0 w 5085184"/>
                  <a:gd name="connsiteY0" fmla="*/ 648072 h 3168352"/>
                  <a:gd name="connsiteX1" fmla="*/ 5085184 w 5085184"/>
                  <a:gd name="connsiteY1" fmla="*/ 0 h 3168352"/>
                  <a:gd name="connsiteX2" fmla="*/ 5085184 w 5085184"/>
                  <a:gd name="connsiteY2" fmla="*/ 3168352 h 3168352"/>
                  <a:gd name="connsiteX3" fmla="*/ 0 w 5085184"/>
                  <a:gd name="connsiteY3" fmla="*/ 3168352 h 3168352"/>
                  <a:gd name="connsiteX4" fmla="*/ 0 w 5085184"/>
                  <a:gd name="connsiteY4" fmla="*/ 648072 h 3168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85184" h="3168352">
                    <a:moveTo>
                      <a:pt x="0" y="648072"/>
                    </a:moveTo>
                    <a:cubicBezTo>
                      <a:pt x="1766945" y="1190050"/>
                      <a:pt x="3472588" y="1054089"/>
                      <a:pt x="5085184" y="0"/>
                    </a:cubicBezTo>
                    <a:lnTo>
                      <a:pt x="5085184" y="3168352"/>
                    </a:lnTo>
                    <a:cubicBezTo>
                      <a:pt x="3073828" y="2663236"/>
                      <a:pt x="1752431" y="2608166"/>
                      <a:pt x="0" y="3168352"/>
                    </a:cubicBezTo>
                    <a:lnTo>
                      <a:pt x="0" y="648072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74" name="그룹 84"/>
            <p:cNvGrpSpPr/>
            <p:nvPr/>
          </p:nvGrpSpPr>
          <p:grpSpPr>
            <a:xfrm>
              <a:off x="-122001" y="128464"/>
              <a:ext cx="7401801" cy="1838346"/>
              <a:chOff x="-122001" y="128464"/>
              <a:chExt cx="7401801" cy="1838346"/>
            </a:xfrm>
          </p:grpSpPr>
          <p:grpSp>
            <p:nvGrpSpPr>
              <p:cNvPr id="75" name="그룹 13"/>
              <p:cNvGrpSpPr/>
              <p:nvPr/>
            </p:nvGrpSpPr>
            <p:grpSpPr>
              <a:xfrm>
                <a:off x="-122001" y="128464"/>
                <a:ext cx="3551001" cy="780106"/>
                <a:chOff x="3873378" y="564544"/>
                <a:chExt cx="3551001" cy="780106"/>
              </a:xfrm>
            </p:grpSpPr>
            <p:sp>
              <p:nvSpPr>
                <p:cNvPr id="81" name="TextBox 80"/>
                <p:cNvSpPr txBox="1"/>
                <p:nvPr/>
              </p:nvSpPr>
              <p:spPr>
                <a:xfrm rot="20538392">
                  <a:off x="3873378" y="575209"/>
                  <a:ext cx="3521412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4400" smtClean="0">
                      <a:solidFill>
                        <a:srgbClr val="FF0000"/>
                      </a:solidFill>
                      <a:latin typeface="Adobe Heiti Std R" pitchFamily="34" charset="-128"/>
                      <a:ea typeface="Adobe Heiti Std R" pitchFamily="34" charset="-128"/>
                    </a:rPr>
                    <a:t>Rope Jump</a:t>
                  </a:r>
                  <a:endParaRPr lang="ko-KR" altLang="en-US" sz="4400">
                    <a:solidFill>
                      <a:srgbClr val="FF0000"/>
                    </a:solidFill>
                    <a:latin typeface="Adobe Heiti Std R" pitchFamily="34" charset="-128"/>
                  </a:endParaRPr>
                </a:p>
              </p:txBody>
            </p:sp>
            <p:sp>
              <p:nvSpPr>
                <p:cNvPr id="82" name="TextBox 81"/>
                <p:cNvSpPr txBox="1"/>
                <p:nvPr/>
              </p:nvSpPr>
              <p:spPr>
                <a:xfrm rot="20811211">
                  <a:off x="3902967" y="564544"/>
                  <a:ext cx="3521412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4400" smtClean="0">
                      <a:solidFill>
                        <a:srgbClr val="FFFF00"/>
                      </a:solidFill>
                      <a:latin typeface="Adobe Heiti Std R" pitchFamily="34" charset="-128"/>
                      <a:ea typeface="Adobe Heiti Std R" pitchFamily="34" charset="-128"/>
                    </a:rPr>
                    <a:t>R</a:t>
                  </a:r>
                  <a:r>
                    <a:rPr lang="en-US" altLang="ko-KR" sz="4400" smtClean="0">
                      <a:solidFill>
                        <a:schemeClr val="bg1"/>
                      </a:solidFill>
                      <a:latin typeface="Adobe Heiti Std R" pitchFamily="34" charset="-128"/>
                      <a:ea typeface="Adobe Heiti Std R" pitchFamily="34" charset="-128"/>
                    </a:rPr>
                    <a:t>ope Jump</a:t>
                  </a:r>
                  <a:endParaRPr lang="ko-KR" altLang="en-US" sz="4400">
                    <a:solidFill>
                      <a:schemeClr val="bg1"/>
                    </a:solidFill>
                    <a:latin typeface="Adobe Heiti Std R" pitchFamily="34" charset="-128"/>
                  </a:endParaRPr>
                </a:p>
              </p:txBody>
            </p:sp>
          </p:grpSp>
          <p:sp>
            <p:nvSpPr>
              <p:cNvPr id="76" name="TextBox 75"/>
              <p:cNvSpPr txBox="1"/>
              <p:nvPr/>
            </p:nvSpPr>
            <p:spPr>
              <a:xfrm>
                <a:off x="-112092" y="1373808"/>
                <a:ext cx="475252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2800" smtClean="0">
                    <a:solidFill>
                      <a:schemeClr val="bg1"/>
                    </a:solidFill>
                    <a:latin typeface="휴먼둥근헤드라인" pitchFamily="18" charset="-127"/>
                    <a:ea typeface="휴먼둥근헤드라인" pitchFamily="18" charset="-127"/>
                  </a:rPr>
                  <a:t>(</a:t>
                </a:r>
                <a:r>
                  <a:rPr lang="ko-KR" altLang="en-US" sz="2800" smtClean="0">
                    <a:solidFill>
                      <a:schemeClr val="bg1"/>
                    </a:solidFill>
                    <a:latin typeface="휴먼둥근헤드라인" pitchFamily="18" charset="-127"/>
                    <a:ea typeface="휴먼둥근헤드라인" pitchFamily="18" charset="-127"/>
                  </a:rPr>
                  <a:t>사</a:t>
                </a:r>
                <a:r>
                  <a:rPr lang="en-US" altLang="ko-KR" sz="2800" smtClean="0">
                    <a:solidFill>
                      <a:schemeClr val="bg1"/>
                    </a:solidFill>
                    <a:latin typeface="휴먼둥근헤드라인" pitchFamily="18" charset="-127"/>
                    <a:ea typeface="휴먼둥근헤드라인" pitchFamily="18" charset="-127"/>
                  </a:rPr>
                  <a:t>)</a:t>
                </a:r>
                <a:r>
                  <a:rPr lang="ko-KR" altLang="en-US" sz="2800" smtClean="0">
                    <a:solidFill>
                      <a:schemeClr val="bg1"/>
                    </a:solidFill>
                    <a:latin typeface="휴먼둥근헤드라인" pitchFamily="18" charset="-127"/>
                    <a:ea typeface="휴먼둥근헤드라인" pitchFamily="18" charset="-127"/>
                  </a:rPr>
                  <a:t>한국줄넘기협회</a:t>
                </a:r>
                <a:endParaRPr lang="ko-KR" altLang="en-US" sz="2800">
                  <a:solidFill>
                    <a:schemeClr val="bg1"/>
                  </a:solidFill>
                  <a:latin typeface="휴먼둥근헤드라인" pitchFamily="18" charset="-127"/>
                  <a:ea typeface="휴먼둥근헤드라인" pitchFamily="18" charset="-127"/>
                </a:endParaRPr>
              </a:p>
            </p:txBody>
          </p:sp>
          <p:grpSp>
            <p:nvGrpSpPr>
              <p:cNvPr id="77" name="그룹 22"/>
              <p:cNvGrpSpPr/>
              <p:nvPr/>
            </p:nvGrpSpPr>
            <p:grpSpPr>
              <a:xfrm>
                <a:off x="3356992" y="1361108"/>
                <a:ext cx="3528392" cy="605702"/>
                <a:chOff x="3344122" y="1208584"/>
                <a:chExt cx="3528392" cy="605702"/>
              </a:xfrm>
            </p:grpSpPr>
            <p:sp>
              <p:nvSpPr>
                <p:cNvPr id="79" name="TextBox 78"/>
                <p:cNvSpPr txBox="1"/>
                <p:nvPr/>
              </p:nvSpPr>
              <p:spPr>
                <a:xfrm>
                  <a:off x="3344122" y="1252126"/>
                  <a:ext cx="3528392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2800" smtClean="0">
                      <a:latin typeface="휴먼둥근헤드라인" pitchFamily="18" charset="-127"/>
                      <a:ea typeface="휴먼둥근헤드라인" pitchFamily="18" charset="-127"/>
                    </a:rPr>
                    <a:t>3</a:t>
                  </a:r>
                  <a:r>
                    <a:rPr lang="ko-KR" altLang="en-US" sz="2800" smtClean="0">
                      <a:latin typeface="휴먼둥근헤드라인" pitchFamily="18" charset="-127"/>
                      <a:ea typeface="휴먼둥근헤드라인" pitchFamily="18" charset="-127"/>
                    </a:rPr>
                    <a:t>급 지도자 강습회</a:t>
                  </a:r>
                  <a:endParaRPr lang="ko-KR" altLang="en-US" sz="2800">
                    <a:latin typeface="휴먼둥근헤드라인" pitchFamily="18" charset="-127"/>
                    <a:ea typeface="휴먼둥근헤드라인" pitchFamily="18" charset="-127"/>
                  </a:endParaRPr>
                </a:p>
              </p:txBody>
            </p:sp>
            <p:sp>
              <p:nvSpPr>
                <p:cNvPr id="80" name="직사각형 79"/>
                <p:cNvSpPr/>
                <p:nvPr/>
              </p:nvSpPr>
              <p:spPr>
                <a:xfrm>
                  <a:off x="3429000" y="1208584"/>
                  <a:ext cx="3349171" cy="605702"/>
                </a:xfrm>
                <a:prstGeom prst="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78" name="TextBox 77"/>
              <p:cNvSpPr txBox="1"/>
              <p:nvPr/>
            </p:nvSpPr>
            <p:spPr>
              <a:xfrm rot="20811211">
                <a:off x="3758388" y="230807"/>
                <a:ext cx="3521412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400" smtClean="0">
                    <a:solidFill>
                      <a:schemeClr val="bg1"/>
                    </a:solidFill>
                    <a:latin typeface="Adobe Heiti Std R" pitchFamily="34" charset="-128"/>
                  </a:rPr>
                  <a:t>Speed Rope</a:t>
                </a:r>
                <a:endParaRPr lang="ko-KR" altLang="en-US" sz="4400">
                  <a:solidFill>
                    <a:schemeClr val="bg1"/>
                  </a:solidFill>
                  <a:latin typeface="Adobe Heiti Std R" pitchFamily="34" charset="-128"/>
                </a:endParaRPr>
              </a:p>
            </p:txBody>
          </p:sp>
        </p:grpSp>
      </p:grpSp>
      <p:sp>
        <p:nvSpPr>
          <p:cNvPr id="71" name="TextBox 70"/>
          <p:cNvSpPr txBox="1"/>
          <p:nvPr/>
        </p:nvSpPr>
        <p:spPr>
          <a:xfrm rot="20811211">
            <a:off x="3816445" y="158799"/>
            <a:ext cx="35214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smtClean="0">
                <a:latin typeface="Adobe Heiti Std R" pitchFamily="34" charset="-128"/>
              </a:rPr>
              <a:t>Speed Rope</a:t>
            </a:r>
            <a:endParaRPr lang="ko-KR" altLang="en-US" sz="4400">
              <a:latin typeface="Adobe Heiti Std R" pitchFamily="34" charset="-128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3573016" y="3368824"/>
            <a:ext cx="3960440" cy="4501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80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· </a:t>
            </a:r>
            <a:r>
              <a:rPr lang="ko-KR" altLang="en-US" sz="80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경민대학교 줄넘기 시범단 공연</a:t>
            </a:r>
            <a:endParaRPr lang="en-US" altLang="ko-KR" sz="800" smtClean="0">
              <a:solidFill>
                <a:srgbClr val="FF0000"/>
              </a:solidFill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500" smtClean="0">
              <a:solidFill>
                <a:srgbClr val="FF0000"/>
              </a:solidFill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800" smtClean="0">
                <a:latin typeface="휴먼모음T" pitchFamily="18" charset="-127"/>
                <a:ea typeface="휴먼모음T" pitchFamily="18" charset="-127"/>
              </a:rPr>
              <a:t>·1</a:t>
            </a:r>
            <a:r>
              <a:rPr lang="ko-KR" altLang="en-US" sz="800" smtClean="0">
                <a:latin typeface="휴먼모음T" pitchFamily="18" charset="-127"/>
                <a:ea typeface="휴먼모음T" pitchFamily="18" charset="-127"/>
              </a:rPr>
              <a:t>교시 </a:t>
            </a:r>
            <a:r>
              <a:rPr lang="en-US" altLang="ko-KR" sz="800" smtClean="0">
                <a:latin typeface="휴먼모음T" pitchFamily="18" charset="-127"/>
                <a:ea typeface="휴먼모음T" pitchFamily="18" charset="-127"/>
              </a:rPr>
              <a:t>- </a:t>
            </a:r>
            <a:r>
              <a:rPr lang="ko-KR" altLang="en-US" sz="800" smtClean="0">
                <a:latin typeface="휴먼모음T" pitchFamily="18" charset="-127"/>
                <a:ea typeface="휴먼모음T" pitchFamily="18" charset="-127"/>
              </a:rPr>
              <a:t>오전 </a:t>
            </a:r>
            <a:r>
              <a:rPr lang="en-US" altLang="ko-KR" sz="800" smtClean="0">
                <a:latin typeface="휴먼모음T" pitchFamily="18" charset="-127"/>
                <a:ea typeface="휴먼모음T" pitchFamily="18" charset="-127"/>
              </a:rPr>
              <a:t>9:30 ~ 9:50</a:t>
            </a:r>
          </a:p>
          <a:p>
            <a:pPr>
              <a:lnSpc>
                <a:spcPct val="150000"/>
              </a:lnSpc>
            </a:pPr>
            <a:r>
              <a:rPr lang="en-US" altLang="ko-KR" sz="800" smtClean="0">
                <a:latin typeface="휴먼모음T" pitchFamily="18" charset="-127"/>
                <a:ea typeface="휴먼모음T" pitchFamily="18" charset="-127"/>
              </a:rPr>
              <a:t>  </a:t>
            </a:r>
            <a:r>
              <a:rPr lang="ko-KR" altLang="en-US" sz="800" smtClean="0">
                <a:latin typeface="휴먼모음T" pitchFamily="18" charset="-127"/>
                <a:ea typeface="휴먼모음T" pitchFamily="18" charset="-127"/>
              </a:rPr>
              <a:t>몸풀기 및 줄넘기 기본스텝</a:t>
            </a:r>
            <a:r>
              <a:rPr lang="en-US" altLang="ko-KR" sz="800" smtClean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800" smtClean="0">
                <a:latin typeface="휴먼모음T" pitchFamily="18" charset="-127"/>
                <a:ea typeface="휴먼모음T" pitchFamily="18" charset="-127"/>
              </a:rPr>
              <a:t>다양한 줄 멈춤</a:t>
            </a:r>
            <a:endParaRPr lang="en-US" altLang="ko-KR" sz="800" smtClean="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500" smtClean="0">
              <a:solidFill>
                <a:srgbClr val="FF0000"/>
              </a:solidFill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00" smtClean="0">
              <a:solidFill>
                <a:srgbClr val="FF0000"/>
              </a:solidFill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800" smtClean="0">
                <a:latin typeface="휴먼모음T" pitchFamily="18" charset="-127"/>
                <a:ea typeface="휴먼모음T" pitchFamily="18" charset="-127"/>
              </a:rPr>
              <a:t>·2</a:t>
            </a:r>
            <a:r>
              <a:rPr lang="ko-KR" altLang="en-US" sz="800" smtClean="0">
                <a:latin typeface="휴먼모음T" pitchFamily="18" charset="-127"/>
                <a:ea typeface="휴먼모음T" pitchFamily="18" charset="-127"/>
              </a:rPr>
              <a:t>교시 </a:t>
            </a:r>
            <a:r>
              <a:rPr lang="en-US" altLang="ko-KR" sz="800" smtClean="0">
                <a:latin typeface="휴먼모음T" pitchFamily="18" charset="-127"/>
                <a:ea typeface="휴먼모음T" pitchFamily="18" charset="-127"/>
              </a:rPr>
              <a:t>– </a:t>
            </a:r>
            <a:r>
              <a:rPr lang="ko-KR" altLang="en-US" sz="800" smtClean="0">
                <a:latin typeface="휴먼모음T" pitchFamily="18" charset="-127"/>
                <a:ea typeface="휴먼모음T" pitchFamily="18" charset="-127"/>
              </a:rPr>
              <a:t>오전 </a:t>
            </a:r>
            <a:r>
              <a:rPr lang="en-US" altLang="ko-KR" sz="800" smtClean="0">
                <a:latin typeface="휴먼모음T" pitchFamily="18" charset="-127"/>
                <a:ea typeface="휴먼모음T" pitchFamily="18" charset="-127"/>
              </a:rPr>
              <a:t>10:00 ~ 10:50</a:t>
            </a:r>
          </a:p>
          <a:p>
            <a:pPr>
              <a:lnSpc>
                <a:spcPct val="150000"/>
              </a:lnSpc>
            </a:pPr>
            <a:r>
              <a:rPr lang="en-US" altLang="ko-KR" sz="80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   </a:t>
            </a:r>
            <a:r>
              <a:rPr lang="ko-KR" altLang="en-US" sz="800" smtClean="0">
                <a:latin typeface="휴먼모음T" pitchFamily="18" charset="-127"/>
                <a:ea typeface="휴먼모음T" pitchFamily="18" charset="-127"/>
              </a:rPr>
              <a:t>크로스 스텝</a:t>
            </a:r>
            <a:r>
              <a:rPr lang="en-US" altLang="ko-KR" sz="800" smtClean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800" smtClean="0">
                <a:latin typeface="휴먼모음T" pitchFamily="18" charset="-127"/>
                <a:ea typeface="휴먼모음T" pitchFamily="18" charset="-127"/>
              </a:rPr>
              <a:t>방향전화</a:t>
            </a:r>
            <a:r>
              <a:rPr lang="en-US" altLang="ko-KR" sz="800" smtClean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800" smtClean="0">
                <a:latin typeface="휴먼모음T" pitchFamily="18" charset="-127"/>
                <a:ea typeface="휴먼모음T" pitchFamily="18" charset="-127"/>
              </a:rPr>
              <a:t>되돌려뛰기</a:t>
            </a:r>
            <a:r>
              <a:rPr lang="en-US" altLang="ko-KR" sz="800" smtClean="0">
                <a:latin typeface="휴먼모음T" pitchFamily="18" charset="-127"/>
                <a:ea typeface="휴먼모음T" pitchFamily="18" charset="-127"/>
              </a:rPr>
              <a:t>, 2</a:t>
            </a:r>
            <a:r>
              <a:rPr lang="ko-KR" altLang="en-US" sz="800" smtClean="0">
                <a:latin typeface="휴먼모음T" pitchFamily="18" charset="-127"/>
                <a:ea typeface="휴먼모음T" pitchFamily="18" charset="-127"/>
              </a:rPr>
              <a:t>중뛰기</a:t>
            </a:r>
            <a:endParaRPr lang="en-US" altLang="ko-KR" sz="800" smtClean="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800" smtClean="0">
                <a:latin typeface="휴먼모음T" pitchFamily="18" charset="-127"/>
                <a:ea typeface="휴먼모음T" pitchFamily="18" charset="-127"/>
              </a:rPr>
              <a:t>   </a:t>
            </a:r>
            <a:r>
              <a:rPr lang="ko-KR" altLang="en-US" sz="800" smtClean="0">
                <a:latin typeface="휴먼모음T" pitchFamily="18" charset="-127"/>
                <a:ea typeface="휴먼모음T" pitchFamily="18" charset="-127"/>
              </a:rPr>
              <a:t>줄넘기 심판교육</a:t>
            </a:r>
            <a:r>
              <a:rPr lang="en-US" altLang="ko-KR" sz="800" smtClean="0"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800" smtClean="0">
                <a:latin typeface="휴먼모음T" pitchFamily="18" charset="-127"/>
                <a:ea typeface="휴먼모음T" pitchFamily="18" charset="-127"/>
              </a:rPr>
              <a:t>계수기 사용법 </a:t>
            </a:r>
            <a:r>
              <a:rPr lang="en-US" altLang="ko-KR" sz="800" smtClean="0">
                <a:latin typeface="휴먼모음T" pitchFamily="18" charset="-127"/>
                <a:ea typeface="휴먼모음T" pitchFamily="18" charset="-127"/>
              </a:rPr>
              <a:t>&amp; Single Rope </a:t>
            </a:r>
            <a:r>
              <a:rPr lang="ko-KR" altLang="en-US" sz="800" smtClean="0">
                <a:latin typeface="휴먼모음T" pitchFamily="18" charset="-127"/>
                <a:ea typeface="휴먼모음T" pitchFamily="18" charset="-127"/>
              </a:rPr>
              <a:t>종목 연습</a:t>
            </a:r>
            <a:r>
              <a:rPr lang="en-US" altLang="ko-KR" sz="800" smtClean="0">
                <a:latin typeface="휴먼모음T" pitchFamily="18" charset="-127"/>
                <a:ea typeface="휴먼모음T" pitchFamily="18" charset="-127"/>
              </a:rPr>
              <a:t>)</a:t>
            </a:r>
            <a:endParaRPr lang="en-US" altLang="ko-KR" sz="100" b="1" smtClean="0">
              <a:solidFill>
                <a:srgbClr val="00B0F0"/>
              </a:solidFill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500" b="1" smtClean="0">
              <a:solidFill>
                <a:srgbClr val="00B0F0"/>
              </a:solidFill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800" smtClean="0">
                <a:latin typeface="휴먼모음T" pitchFamily="18" charset="-127"/>
                <a:ea typeface="휴먼모음T" pitchFamily="18" charset="-127"/>
              </a:rPr>
              <a:t>·3</a:t>
            </a:r>
            <a:r>
              <a:rPr lang="ko-KR" altLang="en-US" sz="800" smtClean="0">
                <a:latin typeface="휴먼모음T" pitchFamily="18" charset="-127"/>
                <a:ea typeface="휴먼모음T" pitchFamily="18" charset="-127"/>
              </a:rPr>
              <a:t>교시 </a:t>
            </a:r>
            <a:r>
              <a:rPr lang="en-US" altLang="ko-KR" sz="800" smtClean="0">
                <a:latin typeface="휴먼모음T" pitchFamily="18" charset="-127"/>
                <a:ea typeface="휴먼모음T" pitchFamily="18" charset="-127"/>
              </a:rPr>
              <a:t>– </a:t>
            </a:r>
            <a:r>
              <a:rPr lang="ko-KR" altLang="en-US" sz="800" smtClean="0">
                <a:latin typeface="휴먼모음T" pitchFamily="18" charset="-127"/>
                <a:ea typeface="휴먼모음T" pitchFamily="18" charset="-127"/>
              </a:rPr>
              <a:t>오전 </a:t>
            </a:r>
            <a:r>
              <a:rPr lang="en-US" altLang="ko-KR" sz="800" smtClean="0">
                <a:latin typeface="휴먼모음T" pitchFamily="18" charset="-127"/>
                <a:ea typeface="휴먼모음T" pitchFamily="18" charset="-127"/>
              </a:rPr>
              <a:t>11:00 ~ 12:20</a:t>
            </a:r>
          </a:p>
          <a:p>
            <a:pPr>
              <a:lnSpc>
                <a:spcPct val="150000"/>
              </a:lnSpc>
            </a:pPr>
            <a:r>
              <a:rPr lang="en-US" altLang="ko-KR" sz="800" smtClean="0">
                <a:latin typeface="휴먼모음T" pitchFamily="18" charset="-127"/>
                <a:ea typeface="휴먼모음T" pitchFamily="18" charset="-127"/>
              </a:rPr>
              <a:t>   </a:t>
            </a:r>
            <a:r>
              <a:rPr lang="ko-KR" altLang="en-US" sz="800" smtClean="0">
                <a:solidFill>
                  <a:srgbClr val="FFC000"/>
                </a:solidFill>
                <a:latin typeface="휴먼모음T" pitchFamily="18" charset="-127"/>
                <a:ea typeface="휴먼모음T" pitchFamily="18" charset="-127"/>
              </a:rPr>
              <a:t>음악줄넘기</a:t>
            </a:r>
            <a:r>
              <a:rPr lang="en-US" altLang="ko-KR" sz="800" smtClean="0">
                <a:solidFill>
                  <a:srgbClr val="FFC000"/>
                </a:solidFill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800" smtClean="0">
                <a:solidFill>
                  <a:srgbClr val="FFC000"/>
                </a:solidFill>
                <a:latin typeface="휴먼모음T" pitchFamily="18" charset="-127"/>
                <a:ea typeface="휴먼모음T" pitchFamily="18" charset="-127"/>
              </a:rPr>
              <a:t>줄넘기송</a:t>
            </a:r>
            <a:r>
              <a:rPr lang="en-US" altLang="ko-KR" sz="800" smtClean="0">
                <a:solidFill>
                  <a:srgbClr val="FFC000"/>
                </a:solidFill>
                <a:latin typeface="휴먼모음T" pitchFamily="18" charset="-127"/>
                <a:ea typeface="휴먼모음T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800" smtClean="0">
                <a:latin typeface="휴먼모음T" pitchFamily="18" charset="-127"/>
                <a:ea typeface="휴먼모음T" pitchFamily="18" charset="-127"/>
              </a:rPr>
              <a:t>   </a:t>
            </a:r>
            <a:r>
              <a:rPr lang="ko-KR" altLang="en-US" sz="800" smtClean="0">
                <a:solidFill>
                  <a:srgbClr val="FFC000"/>
                </a:solidFill>
                <a:latin typeface="휴먼모음T" pitchFamily="18" charset="-127"/>
                <a:ea typeface="휴먼모음T" pitchFamily="18" charset="-127"/>
              </a:rPr>
              <a:t>줄넘기 도장 경영 활성화 방안</a:t>
            </a:r>
            <a:endParaRPr lang="en-US" altLang="ko-KR" sz="800" smtClean="0">
              <a:solidFill>
                <a:srgbClr val="FFC000"/>
              </a:solidFill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500" smtClean="0">
              <a:solidFill>
                <a:srgbClr val="FFC000"/>
              </a:solidFill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800" smtClean="0">
                <a:solidFill>
                  <a:srgbClr val="00B0F0"/>
                </a:solidFill>
                <a:latin typeface="휴먼모음T" pitchFamily="18" charset="-127"/>
                <a:ea typeface="휴먼모음T" pitchFamily="18" charset="-127"/>
              </a:rPr>
              <a:t>점심식사 오후 </a:t>
            </a:r>
            <a:r>
              <a:rPr lang="en-US" altLang="ko-KR" sz="800" smtClean="0">
                <a:solidFill>
                  <a:srgbClr val="00B0F0"/>
                </a:solidFill>
                <a:latin typeface="휴먼모음T" pitchFamily="18" charset="-127"/>
                <a:ea typeface="휴먼모음T" pitchFamily="18" charset="-127"/>
              </a:rPr>
              <a:t>12:20 ~ 1:25</a:t>
            </a:r>
          </a:p>
          <a:p>
            <a:pPr>
              <a:lnSpc>
                <a:spcPct val="150000"/>
              </a:lnSpc>
            </a:pPr>
            <a:endParaRPr lang="en-US" altLang="ko-KR" sz="500" smtClean="0">
              <a:solidFill>
                <a:srgbClr val="FFC000"/>
              </a:solidFill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800" smtClean="0">
                <a:latin typeface="휴먼모음T" pitchFamily="18" charset="-127"/>
                <a:ea typeface="휴먼모음T" pitchFamily="18" charset="-127"/>
              </a:rPr>
              <a:t>·4</a:t>
            </a:r>
            <a:r>
              <a:rPr lang="ko-KR" altLang="en-US" sz="800" smtClean="0">
                <a:latin typeface="휴먼모음T" pitchFamily="18" charset="-127"/>
                <a:ea typeface="휴먼모음T" pitchFamily="18" charset="-127"/>
              </a:rPr>
              <a:t>교시 </a:t>
            </a:r>
            <a:r>
              <a:rPr lang="en-US" altLang="ko-KR" sz="800" smtClean="0">
                <a:latin typeface="휴먼모음T" pitchFamily="18" charset="-127"/>
                <a:ea typeface="휴먼모음T" pitchFamily="18" charset="-127"/>
              </a:rPr>
              <a:t>– </a:t>
            </a:r>
            <a:r>
              <a:rPr lang="ko-KR" altLang="en-US" sz="800" smtClean="0">
                <a:latin typeface="휴먼모음T" pitchFamily="18" charset="-127"/>
                <a:ea typeface="휴먼모음T" pitchFamily="18" charset="-127"/>
              </a:rPr>
              <a:t>오후 </a:t>
            </a:r>
            <a:r>
              <a:rPr lang="en-US" altLang="ko-KR" sz="800" smtClean="0">
                <a:latin typeface="휴먼모음T" pitchFamily="18" charset="-127"/>
                <a:ea typeface="휴먼모음T" pitchFamily="18" charset="-127"/>
              </a:rPr>
              <a:t>1:30 ~ 2:50</a:t>
            </a:r>
          </a:p>
          <a:p>
            <a:pPr>
              <a:lnSpc>
                <a:spcPct val="150000"/>
              </a:lnSpc>
            </a:pPr>
            <a:r>
              <a:rPr lang="en-US" altLang="ko-KR" sz="800" smtClean="0">
                <a:latin typeface="휴먼모음T" pitchFamily="18" charset="-127"/>
                <a:ea typeface="휴먼모음T" pitchFamily="18" charset="-127"/>
              </a:rPr>
              <a:t>  Twins Rope(</a:t>
            </a:r>
            <a:r>
              <a:rPr lang="ko-KR" altLang="en-US" sz="800" smtClean="0">
                <a:latin typeface="휴먼모음T" pitchFamily="18" charset="-127"/>
                <a:ea typeface="휴먼모음T" pitchFamily="18" charset="-127"/>
              </a:rPr>
              <a:t>번갈아뛰기</a:t>
            </a:r>
            <a:r>
              <a:rPr lang="en-US" altLang="ko-KR" sz="800" smtClean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800" smtClean="0">
                <a:latin typeface="휴먼모음T" pitchFamily="18" charset="-127"/>
                <a:ea typeface="휴먼모음T" pitchFamily="18" charset="-127"/>
              </a:rPr>
              <a:t>맛서뛰기</a:t>
            </a:r>
            <a:r>
              <a:rPr lang="en-US" altLang="ko-KR" sz="800" smtClean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800" smtClean="0">
                <a:latin typeface="휴먼모음T" pitchFamily="18" charset="-127"/>
                <a:ea typeface="휴먼모음T" pitchFamily="18" charset="-127"/>
              </a:rPr>
              <a:t>사슬뛰기</a:t>
            </a:r>
            <a:r>
              <a:rPr lang="en-US" altLang="ko-KR" sz="800" smtClean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800" smtClean="0">
                <a:latin typeface="휴먼모음T" pitchFamily="18" charset="-127"/>
                <a:ea typeface="휴먼모음T" pitchFamily="18" charset="-127"/>
              </a:rPr>
              <a:t>차이니즈휠</a:t>
            </a:r>
            <a:r>
              <a:rPr lang="en-US" altLang="ko-KR" sz="800" smtClean="0">
                <a:latin typeface="휴먼모음T" pitchFamily="18" charset="-127"/>
                <a:ea typeface="휴먼모음T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endParaRPr lang="en-US" altLang="ko-KR" sz="500" smtClean="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800" smtClean="0">
                <a:latin typeface="휴먼모음T" pitchFamily="18" charset="-127"/>
                <a:ea typeface="휴먼모음T" pitchFamily="18" charset="-127"/>
              </a:rPr>
              <a:t>·5</a:t>
            </a:r>
            <a:r>
              <a:rPr lang="ko-KR" altLang="en-US" sz="800" smtClean="0">
                <a:latin typeface="휴먼모음T" pitchFamily="18" charset="-127"/>
                <a:ea typeface="휴먼모음T" pitchFamily="18" charset="-127"/>
              </a:rPr>
              <a:t>교시 </a:t>
            </a:r>
            <a:r>
              <a:rPr lang="en-US" altLang="ko-KR" sz="800" smtClean="0">
                <a:latin typeface="휴먼모음T" pitchFamily="18" charset="-127"/>
                <a:ea typeface="휴먼모음T" pitchFamily="18" charset="-127"/>
              </a:rPr>
              <a:t>– </a:t>
            </a:r>
            <a:r>
              <a:rPr lang="ko-KR" altLang="en-US" sz="800" smtClean="0">
                <a:latin typeface="휴먼모음T" pitchFamily="18" charset="-127"/>
                <a:ea typeface="휴먼모음T" pitchFamily="18" charset="-127"/>
              </a:rPr>
              <a:t>오후 </a:t>
            </a:r>
            <a:r>
              <a:rPr lang="en-US" altLang="ko-KR" sz="800" smtClean="0">
                <a:latin typeface="휴먼모음T" pitchFamily="18" charset="-127"/>
                <a:ea typeface="휴먼모음T" pitchFamily="18" charset="-127"/>
              </a:rPr>
              <a:t>3:15 ~ 3:50</a:t>
            </a:r>
          </a:p>
          <a:p>
            <a:pPr>
              <a:lnSpc>
                <a:spcPct val="150000"/>
              </a:lnSpc>
            </a:pPr>
            <a:r>
              <a:rPr lang="en-US" altLang="ko-KR" sz="800" smtClean="0">
                <a:latin typeface="휴먼모음T" pitchFamily="18" charset="-127"/>
                <a:ea typeface="휴먼모음T" pitchFamily="18" charset="-127"/>
              </a:rPr>
              <a:t>  Long Rope(</a:t>
            </a:r>
            <a:r>
              <a:rPr lang="ko-KR" altLang="en-US" sz="800" smtClean="0">
                <a:latin typeface="휴먼모음T" pitchFamily="18" charset="-127"/>
                <a:ea typeface="휴먼모음T" pitchFamily="18" charset="-127"/>
              </a:rPr>
              <a:t>배웅줄</a:t>
            </a:r>
            <a:r>
              <a:rPr lang="en-US" altLang="ko-KR" sz="800" smtClean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800" smtClean="0">
                <a:latin typeface="휴먼모음T" pitchFamily="18" charset="-127"/>
                <a:ea typeface="휴먼모음T" pitchFamily="18" charset="-127"/>
              </a:rPr>
              <a:t>마중줄</a:t>
            </a:r>
            <a:r>
              <a:rPr lang="en-US" altLang="ko-KR" sz="800" smtClean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800" smtClean="0">
                <a:latin typeface="휴먼모음T" pitchFamily="18" charset="-127"/>
                <a:ea typeface="휴먼모음T" pitchFamily="18" charset="-127"/>
              </a:rPr>
              <a:t>십자줄</a:t>
            </a:r>
            <a:r>
              <a:rPr lang="en-US" altLang="ko-KR" sz="800" smtClean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800" smtClean="0">
                <a:latin typeface="휴먼모음T" pitchFamily="18" charset="-127"/>
                <a:ea typeface="휴먼모음T" pitchFamily="18" charset="-127"/>
              </a:rPr>
              <a:t>삼각줄</a:t>
            </a:r>
            <a:r>
              <a:rPr lang="en-US" altLang="ko-KR" sz="800" smtClean="0">
                <a:latin typeface="휴먼모음T" pitchFamily="18" charset="-127"/>
                <a:ea typeface="휴먼모음T" pitchFamily="18" charset="-127"/>
              </a:rPr>
              <a:t>, 8</a:t>
            </a:r>
            <a:r>
              <a:rPr lang="ko-KR" altLang="en-US" sz="800" smtClean="0">
                <a:latin typeface="휴먼모음T" pitchFamily="18" charset="-127"/>
                <a:ea typeface="휴먼모음T" pitchFamily="18" charset="-127"/>
              </a:rPr>
              <a:t>자마라톤</a:t>
            </a:r>
            <a:r>
              <a:rPr lang="en-US" altLang="ko-KR" sz="800" smtClean="0">
                <a:latin typeface="휴먼모음T" pitchFamily="18" charset="-127"/>
                <a:ea typeface="휴먼모음T" pitchFamily="18" charset="-127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n-US" altLang="ko-KR" sz="800" smtClean="0">
                <a:latin typeface="휴먼모음T" pitchFamily="18" charset="-127"/>
                <a:ea typeface="휴먼모음T" pitchFamily="18" charset="-127"/>
              </a:rPr>
              <a:t>            </a:t>
            </a:r>
            <a:r>
              <a:rPr lang="ko-KR" altLang="en-US" sz="800" smtClean="0">
                <a:latin typeface="휴먼모음T" pitchFamily="18" charset="-127"/>
                <a:ea typeface="휴먼모음T" pitchFamily="18" charset="-127"/>
              </a:rPr>
              <a:t>가위바위보</a:t>
            </a:r>
            <a:r>
              <a:rPr lang="en-US" altLang="ko-KR" sz="800" smtClean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800" smtClean="0">
                <a:latin typeface="휴먼모음T" pitchFamily="18" charset="-127"/>
                <a:ea typeface="휴먼모음T" pitchFamily="18" charset="-127"/>
              </a:rPr>
              <a:t>더블덧치</a:t>
            </a:r>
            <a:r>
              <a:rPr lang="en-US" altLang="ko-KR" sz="800" smtClean="0">
                <a:latin typeface="휴먼모음T" pitchFamily="18" charset="-127"/>
                <a:ea typeface="휴먼모음T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endParaRPr lang="en-US" altLang="ko-KR" sz="500" smtClean="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800" smtClean="0">
                <a:latin typeface="휴먼모음T" pitchFamily="18" charset="-127"/>
                <a:ea typeface="휴먼모음T" pitchFamily="18" charset="-127"/>
              </a:rPr>
              <a:t>·6</a:t>
            </a:r>
            <a:r>
              <a:rPr lang="ko-KR" altLang="en-US" sz="800" smtClean="0">
                <a:latin typeface="휴먼모음T" pitchFamily="18" charset="-127"/>
                <a:ea typeface="휴먼모음T" pitchFamily="18" charset="-127"/>
              </a:rPr>
              <a:t>교시 </a:t>
            </a:r>
            <a:r>
              <a:rPr lang="en-US" altLang="ko-KR" sz="800" smtClean="0">
                <a:latin typeface="휴먼모음T" pitchFamily="18" charset="-127"/>
                <a:ea typeface="휴먼모음T" pitchFamily="18" charset="-127"/>
              </a:rPr>
              <a:t>– </a:t>
            </a:r>
            <a:r>
              <a:rPr lang="ko-KR" altLang="en-US" sz="800" smtClean="0">
                <a:latin typeface="휴먼모음T" pitchFamily="18" charset="-127"/>
                <a:ea typeface="휴먼모음T" pitchFamily="18" charset="-127"/>
              </a:rPr>
              <a:t>오후 </a:t>
            </a:r>
            <a:r>
              <a:rPr lang="en-US" altLang="ko-KR" sz="800" smtClean="0">
                <a:latin typeface="휴먼모음T" pitchFamily="18" charset="-127"/>
                <a:ea typeface="휴먼모음T" pitchFamily="18" charset="-127"/>
              </a:rPr>
              <a:t>4:00 ~ 5:00</a:t>
            </a:r>
          </a:p>
          <a:p>
            <a:pPr>
              <a:lnSpc>
                <a:spcPct val="150000"/>
              </a:lnSpc>
            </a:pPr>
            <a:r>
              <a:rPr lang="en-US" altLang="ko-KR" sz="800" smtClean="0">
                <a:latin typeface="휴먼모음T" pitchFamily="18" charset="-127"/>
                <a:ea typeface="휴먼모음T" pitchFamily="18" charset="-127"/>
              </a:rPr>
              <a:t>  </a:t>
            </a:r>
            <a:r>
              <a:rPr lang="ko-KR" altLang="en-US" sz="800" smtClean="0">
                <a:latin typeface="휴먼모음T" pitchFamily="18" charset="-127"/>
                <a:ea typeface="휴먼모음T" pitchFamily="18" charset="-127"/>
              </a:rPr>
              <a:t>검정시험 </a:t>
            </a:r>
            <a:r>
              <a:rPr lang="en-US" altLang="ko-KR" sz="800" smtClean="0">
                <a:latin typeface="휴먼모음T" pitchFamily="18" charset="-127"/>
                <a:ea typeface="휴먼모음T" pitchFamily="18" charset="-127"/>
              </a:rPr>
              <a:t>&amp; </a:t>
            </a:r>
            <a:r>
              <a:rPr lang="ko-KR" altLang="en-US" sz="800" smtClean="0">
                <a:latin typeface="휴먼모음T" pitchFamily="18" charset="-127"/>
                <a:ea typeface="휴먼모음T" pitchFamily="18" charset="-127"/>
              </a:rPr>
              <a:t>자격증 수역식</a:t>
            </a:r>
            <a:r>
              <a:rPr lang="en-US" altLang="ko-KR" sz="800" smtClean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800" smtClean="0">
                <a:latin typeface="휴먼모음T" pitchFamily="18" charset="-127"/>
                <a:ea typeface="휴먼모음T" pitchFamily="18" charset="-127"/>
              </a:rPr>
              <a:t>기념촬영</a:t>
            </a:r>
            <a:endParaRPr lang="en-US" altLang="ko-KR" sz="800" smtClean="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800" smtClean="0">
                <a:latin typeface="휴먼모음T" pitchFamily="18" charset="-127"/>
                <a:ea typeface="휴먼모음T" pitchFamily="18" charset="-127"/>
              </a:rPr>
              <a:t>  </a:t>
            </a:r>
            <a:endParaRPr lang="en-US" altLang="ko-KR" sz="800" b="1" smtClean="0">
              <a:solidFill>
                <a:srgbClr val="00B0F0"/>
              </a:solidFill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endParaRPr lang="ko-KR" altLang="en-US" sz="800">
              <a:solidFill>
                <a:srgbClr val="0000FF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604</TotalTime>
  <Words>921</Words>
  <Application>Microsoft Office PowerPoint</Application>
  <PresentationFormat>A4 용지(210x297mm)</PresentationFormat>
  <Paragraphs>136</Paragraphs>
  <Slides>2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슬라이드 1</vt:lpstr>
      <vt:lpstr>슬라이드 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user</cp:lastModifiedBy>
  <cp:revision>56</cp:revision>
  <dcterms:created xsi:type="dcterms:W3CDTF">2012-07-09T11:48:59Z</dcterms:created>
  <dcterms:modified xsi:type="dcterms:W3CDTF">2012-08-07T11:36:07Z</dcterms:modified>
</cp:coreProperties>
</file>